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1" r:id="rId2"/>
    <p:sldId id="269" r:id="rId3"/>
    <p:sldId id="275" r:id="rId4"/>
    <p:sldId id="277" r:id="rId5"/>
    <p:sldId id="261" r:id="rId6"/>
    <p:sldId id="274" r:id="rId7"/>
    <p:sldId id="276" r:id="rId8"/>
    <p:sldId id="262" r:id="rId9"/>
    <p:sldId id="265" r:id="rId10"/>
  </p:sldIdLst>
  <p:sldSz cx="9144000" cy="6858000" type="screen4x3"/>
  <p:notesSz cx="6797675" cy="987425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Stil teme 1 - Isticanj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3296810-A885-4BE3-A3E7-6D5BEEA58F35}" styleName="Srednji stil 2 - Isticanj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799B23B-EC83-4686-B30A-512413B5E67A}" styleName="Svijetli stil 3 - Isticanj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Srednji stil 4 - Isticanj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D5ABB26-0587-4C30-8999-92F81FD0307C}" styleName="Bez stila, bez rešetk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D083AE6-46FA-4A59-8FB0-9F97EB10719F}" styleName="Svijetli stil 3 - Isticanj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0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List5!$B$5</c:f>
              <c:strCache>
                <c:ptCount val="1"/>
                <c:pt idx="0">
                  <c:v>UKUPNO </c:v>
                </c:pt>
              </c:strCache>
            </c:strRef>
          </c:tx>
          <c:invertIfNegative val="0"/>
          <c:cat>
            <c:strRef>
              <c:f>List5!$A$6:$A$15</c:f>
              <c:strCache>
                <c:ptCount val="10"/>
                <c:pt idx="0">
                  <c:v>Ministarstvo poljoprivrede</c:v>
                </c:pt>
                <c:pt idx="1">
                  <c:v>Ministarstvo regionalnog razvoja i fondova EU</c:v>
                </c:pt>
                <c:pt idx="2">
                  <c:v>Ministarstvo gospodarstva</c:v>
                </c:pt>
                <c:pt idx="3">
                  <c:v>Ministarstvo poduzetništva i obrta</c:v>
                </c:pt>
                <c:pt idx="4">
                  <c:v>Ministarstvo turizma</c:v>
                </c:pt>
                <c:pt idx="5">
                  <c:v>Ministarstvo znanosti, obrazovanja i sporta</c:v>
                </c:pt>
                <c:pt idx="6">
                  <c:v>Ministarstvo unutarnjih poslova</c:v>
                </c:pt>
                <c:pt idx="7">
                  <c:v>Ministarstvo zdravlja</c:v>
                </c:pt>
                <c:pt idx="8">
                  <c:v>Ministarstvo pomorstva, prometa i infrastrukture</c:v>
                </c:pt>
                <c:pt idx="9">
                  <c:v>Ministarstvo zaštite okoliša i prirode</c:v>
                </c:pt>
              </c:strCache>
            </c:strRef>
          </c:cat>
          <c:val>
            <c:numRef>
              <c:f>List5!$B$6:$B$15</c:f>
              <c:numCache>
                <c:formatCode>#,##0.00</c:formatCode>
                <c:ptCount val="10"/>
                <c:pt idx="0">
                  <c:v>586737000</c:v>
                </c:pt>
                <c:pt idx="1">
                  <c:v>51658328</c:v>
                </c:pt>
                <c:pt idx="2">
                  <c:v>5372635</c:v>
                </c:pt>
                <c:pt idx="3">
                  <c:v>410034.95999999996</c:v>
                </c:pt>
                <c:pt idx="4">
                  <c:v>2279000</c:v>
                </c:pt>
                <c:pt idx="5">
                  <c:v>68360101</c:v>
                </c:pt>
                <c:pt idx="6">
                  <c:v>25357000</c:v>
                </c:pt>
                <c:pt idx="7">
                  <c:v>5279000</c:v>
                </c:pt>
                <c:pt idx="8">
                  <c:v>315141316</c:v>
                </c:pt>
                <c:pt idx="9">
                  <c:v>178519510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2551072"/>
        <c:axId val="162551464"/>
      </c:barChart>
      <c:catAx>
        <c:axId val="16255107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162551464"/>
        <c:crosses val="autoZero"/>
        <c:auto val="1"/>
        <c:lblAlgn val="ctr"/>
        <c:lblOffset val="100"/>
        <c:noMultiLvlLbl val="0"/>
      </c:catAx>
      <c:valAx>
        <c:axId val="162551464"/>
        <c:scaling>
          <c:orientation val="minMax"/>
        </c:scaling>
        <c:delete val="1"/>
        <c:axPos val="b"/>
        <c:majorGridlines/>
        <c:numFmt formatCode="#,##0.00" sourceLinked="1"/>
        <c:majorTickMark val="none"/>
        <c:minorTickMark val="none"/>
        <c:tickLblPos val="nextTo"/>
        <c:crossAx val="16255107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C9493F-9022-41F5-A24E-938D957213F3}" type="doc">
      <dgm:prSet loTypeId="urn:microsoft.com/office/officeart/2005/8/layout/default" loCatId="list" qsTypeId="urn:microsoft.com/office/officeart/2005/8/quickstyle/3d3" qsCatId="3D" csTypeId="urn:microsoft.com/office/officeart/2005/8/colors/accent4_1" csCatId="accent4" phldr="1"/>
      <dgm:spPr/>
      <dgm:t>
        <a:bodyPr/>
        <a:lstStyle/>
        <a:p>
          <a:endParaRPr lang="hr-HR"/>
        </a:p>
      </dgm:t>
    </dgm:pt>
    <dgm:pt modelId="{78F97DDE-8622-4E2D-9515-5106CDA0835E}">
      <dgm:prSet custT="1"/>
      <dgm:spPr/>
      <dgm:t>
        <a:bodyPr/>
        <a:lstStyle/>
        <a:p>
          <a:r>
            <a:rPr lang="hr-HR" sz="800" b="1" dirty="0" smtClean="0"/>
            <a:t>GRAD SLAVONSKI BROD	                                                                                                            									ADAPTACIJA I OBNOVA DJEČJEG VRTIĆA STRIBOR</a:t>
          </a:r>
          <a:endParaRPr lang="hr-HR" sz="800" b="1" dirty="0"/>
        </a:p>
      </dgm:t>
    </dgm:pt>
    <dgm:pt modelId="{61C65DE5-E5A2-4D6E-AECB-9191C77C083F}" type="parTrans" cxnId="{6BE2CBB0-32E2-49D1-898C-46EAA758DFFF}">
      <dgm:prSet/>
      <dgm:spPr/>
      <dgm:t>
        <a:bodyPr/>
        <a:lstStyle/>
        <a:p>
          <a:endParaRPr lang="hr-HR"/>
        </a:p>
      </dgm:t>
    </dgm:pt>
    <dgm:pt modelId="{055FE49E-6BC8-45C6-B90A-09D2C5F22215}" type="sibTrans" cxnId="{6BE2CBB0-32E2-49D1-898C-46EAA758DFFF}">
      <dgm:prSet/>
      <dgm:spPr/>
      <dgm:t>
        <a:bodyPr/>
        <a:lstStyle/>
        <a:p>
          <a:endParaRPr lang="hr-HR"/>
        </a:p>
      </dgm:t>
    </dgm:pt>
    <dgm:pt modelId="{32E68106-85E4-411F-A41C-F72AB9C70722}">
      <dgm:prSet custT="1"/>
      <dgm:spPr/>
      <dgm:t>
        <a:bodyPr/>
        <a:lstStyle/>
        <a:p>
          <a:r>
            <a:rPr lang="hr-HR" sz="800" b="1" dirty="0" smtClean="0"/>
            <a:t>OPĆINA BEBRINA</a:t>
          </a:r>
        </a:p>
        <a:p>
          <a:endParaRPr lang="hr-HR" sz="800" b="1" dirty="0" smtClean="0"/>
        </a:p>
        <a:p>
          <a:r>
            <a:rPr lang="hr-HR" sz="800" b="1" dirty="0" smtClean="0"/>
            <a:t>	ADAPTACIJA DRUŠTVENOG DOMA U ŠUMEĆI</a:t>
          </a:r>
          <a:endParaRPr lang="hr-HR" sz="800" b="1" dirty="0"/>
        </a:p>
      </dgm:t>
    </dgm:pt>
    <dgm:pt modelId="{9AFF331D-821D-49E3-9923-29D3E9425735}" type="parTrans" cxnId="{41C0E19D-21C9-4811-8220-373D29A62259}">
      <dgm:prSet/>
      <dgm:spPr/>
      <dgm:t>
        <a:bodyPr/>
        <a:lstStyle/>
        <a:p>
          <a:endParaRPr lang="hr-HR"/>
        </a:p>
      </dgm:t>
    </dgm:pt>
    <dgm:pt modelId="{2C027349-A3BC-4043-BC5C-BDCD006CA74C}" type="sibTrans" cxnId="{41C0E19D-21C9-4811-8220-373D29A62259}">
      <dgm:prSet/>
      <dgm:spPr/>
      <dgm:t>
        <a:bodyPr/>
        <a:lstStyle/>
        <a:p>
          <a:endParaRPr lang="hr-HR"/>
        </a:p>
      </dgm:t>
    </dgm:pt>
    <dgm:pt modelId="{4BB9BE78-5B6B-4C5D-AB35-31F5230E2EF9}">
      <dgm:prSet custT="1"/>
      <dgm:spPr/>
      <dgm:t>
        <a:bodyPr/>
        <a:lstStyle/>
        <a:p>
          <a:r>
            <a:rPr lang="hr-HR" sz="800" b="1" dirty="0" smtClean="0"/>
            <a:t>OPĆINA BRODSKI STUPNIK</a:t>
          </a:r>
        </a:p>
        <a:p>
          <a:endParaRPr lang="hr-HR" sz="800" b="1" dirty="0" smtClean="0"/>
        </a:p>
        <a:p>
          <a:r>
            <a:rPr lang="hr-HR" sz="800" b="1" dirty="0" smtClean="0"/>
            <a:t>	PROJEKT ODRŽAVANJA ZGRADE DRUŠTVENOG DOMA U STAROM SLATNIKU</a:t>
          </a:r>
          <a:endParaRPr lang="hr-HR" sz="800" b="1" dirty="0"/>
        </a:p>
      </dgm:t>
    </dgm:pt>
    <dgm:pt modelId="{B5F82E80-3937-4EBA-A44B-0853194285E3}" type="parTrans" cxnId="{CC6807D9-92FD-4FC1-AF81-4D1C26A0BAFF}">
      <dgm:prSet/>
      <dgm:spPr/>
      <dgm:t>
        <a:bodyPr/>
        <a:lstStyle/>
        <a:p>
          <a:endParaRPr lang="hr-HR"/>
        </a:p>
      </dgm:t>
    </dgm:pt>
    <dgm:pt modelId="{EB28FEB2-237B-4371-AC48-149F5A20E024}" type="sibTrans" cxnId="{CC6807D9-92FD-4FC1-AF81-4D1C26A0BAFF}">
      <dgm:prSet/>
      <dgm:spPr/>
      <dgm:t>
        <a:bodyPr/>
        <a:lstStyle/>
        <a:p>
          <a:endParaRPr lang="hr-HR"/>
        </a:p>
      </dgm:t>
    </dgm:pt>
    <dgm:pt modelId="{32CBFACD-B5D7-4F61-9FD7-7C0147EAF3C4}">
      <dgm:prSet custT="1"/>
      <dgm:spPr/>
      <dgm:t>
        <a:bodyPr/>
        <a:lstStyle/>
        <a:p>
          <a:r>
            <a:rPr lang="hr-HR" sz="800" b="1" dirty="0" smtClean="0"/>
            <a:t>OPĆINA BRODSKI STUPNIK</a:t>
          </a:r>
        </a:p>
        <a:p>
          <a:r>
            <a:rPr lang="hr-HR" sz="800" b="1" dirty="0" smtClean="0"/>
            <a:t>	REKONSTRUKCIJA ZGRADE "STARE ŠKOLE" U POSLOVNO-JAVNU GRAĐEVINU (BIBLIOTEKA SA ČITAONICOM I IGRAONICOM I PRATEĆIM PROSTORIJAMA) </a:t>
          </a:r>
          <a:endParaRPr lang="hr-HR" sz="800" b="1" dirty="0"/>
        </a:p>
      </dgm:t>
    </dgm:pt>
    <dgm:pt modelId="{44839157-135A-463C-A198-736F32115CA2}" type="parTrans" cxnId="{ABDFD6E9-082C-4949-9A65-ECE9B64BFD97}">
      <dgm:prSet/>
      <dgm:spPr/>
      <dgm:t>
        <a:bodyPr/>
        <a:lstStyle/>
        <a:p>
          <a:endParaRPr lang="hr-HR"/>
        </a:p>
      </dgm:t>
    </dgm:pt>
    <dgm:pt modelId="{F803F803-DBAA-4D6D-A46E-E3300C9618AD}" type="sibTrans" cxnId="{ABDFD6E9-082C-4949-9A65-ECE9B64BFD97}">
      <dgm:prSet/>
      <dgm:spPr/>
      <dgm:t>
        <a:bodyPr/>
        <a:lstStyle/>
        <a:p>
          <a:endParaRPr lang="hr-HR"/>
        </a:p>
      </dgm:t>
    </dgm:pt>
    <dgm:pt modelId="{FF7F4807-F067-4BEC-8E28-FA881EC42EBF}">
      <dgm:prSet custT="1"/>
      <dgm:spPr/>
      <dgm:t>
        <a:bodyPr/>
        <a:lstStyle/>
        <a:p>
          <a:r>
            <a:rPr lang="hr-HR" sz="800" b="1" dirty="0" smtClean="0"/>
            <a:t>OPĆINA BRODSKI STUPNIK</a:t>
          </a:r>
        </a:p>
        <a:p>
          <a:endParaRPr lang="hr-HR" sz="800" b="1" dirty="0" smtClean="0"/>
        </a:p>
        <a:p>
          <a:r>
            <a:rPr lang="hr-HR" sz="800" b="1" dirty="0" smtClean="0"/>
            <a:t>	OPREMANJE DJEČJIH IGRALIŠTA NA PODRUČJU OPĆINE BRODSKI STUPNIK</a:t>
          </a:r>
          <a:endParaRPr lang="hr-HR" sz="800" b="1" dirty="0"/>
        </a:p>
      </dgm:t>
    </dgm:pt>
    <dgm:pt modelId="{F92A148D-5BA2-49A1-A1F9-EC766466A371}" type="parTrans" cxnId="{96B7DA00-9618-4C17-A773-8420A19A6348}">
      <dgm:prSet/>
      <dgm:spPr/>
      <dgm:t>
        <a:bodyPr/>
        <a:lstStyle/>
        <a:p>
          <a:endParaRPr lang="hr-HR"/>
        </a:p>
      </dgm:t>
    </dgm:pt>
    <dgm:pt modelId="{D4683269-5900-4D23-8ABD-DDA70DCA0E4C}" type="sibTrans" cxnId="{96B7DA00-9618-4C17-A773-8420A19A6348}">
      <dgm:prSet/>
      <dgm:spPr/>
      <dgm:t>
        <a:bodyPr/>
        <a:lstStyle/>
        <a:p>
          <a:endParaRPr lang="hr-HR"/>
        </a:p>
      </dgm:t>
    </dgm:pt>
    <dgm:pt modelId="{697F249B-31DF-4C82-B585-516C8F08DF4E}">
      <dgm:prSet custT="1"/>
      <dgm:spPr/>
      <dgm:t>
        <a:bodyPr/>
        <a:lstStyle/>
        <a:p>
          <a:r>
            <a:rPr lang="hr-HR" sz="800" b="1" dirty="0" smtClean="0"/>
            <a:t>OPĆINA BUKOVLJE</a:t>
          </a:r>
        </a:p>
        <a:p>
          <a:endParaRPr lang="hr-HR" sz="800" b="1" dirty="0" smtClean="0"/>
        </a:p>
        <a:p>
          <a:endParaRPr lang="hr-HR" sz="800" b="1" dirty="0" smtClean="0"/>
        </a:p>
        <a:p>
          <a:r>
            <a:rPr lang="hr-HR" sz="800" b="1" dirty="0" smtClean="0"/>
            <a:t>	REKONSTRUKCIJA JAVNE RASVJETE U BUKOVLJU I VRANOVCIMA</a:t>
          </a:r>
          <a:endParaRPr lang="hr-HR" sz="800" b="1" dirty="0"/>
        </a:p>
      </dgm:t>
    </dgm:pt>
    <dgm:pt modelId="{7B5E8632-04CD-403A-9D26-53DCB15CA2CB}" type="parTrans" cxnId="{6DD8B62B-0D96-4A5A-BA50-48286449BCC7}">
      <dgm:prSet/>
      <dgm:spPr/>
      <dgm:t>
        <a:bodyPr/>
        <a:lstStyle/>
        <a:p>
          <a:endParaRPr lang="hr-HR"/>
        </a:p>
      </dgm:t>
    </dgm:pt>
    <dgm:pt modelId="{05FA76E9-9570-4B2F-97C2-C0F2E9B041DE}" type="sibTrans" cxnId="{6DD8B62B-0D96-4A5A-BA50-48286449BCC7}">
      <dgm:prSet/>
      <dgm:spPr/>
      <dgm:t>
        <a:bodyPr/>
        <a:lstStyle/>
        <a:p>
          <a:endParaRPr lang="hr-HR"/>
        </a:p>
      </dgm:t>
    </dgm:pt>
    <dgm:pt modelId="{C88310DD-DEBA-426A-A1CA-55EF08EA9595}">
      <dgm:prSet custT="1"/>
      <dgm:spPr/>
      <dgm:t>
        <a:bodyPr/>
        <a:lstStyle/>
        <a:p>
          <a:r>
            <a:rPr lang="hr-HR" sz="800" b="1" dirty="0" smtClean="0"/>
            <a:t>OPĆINA DAVOR</a:t>
          </a:r>
        </a:p>
        <a:p>
          <a:endParaRPr lang="hr-HR" sz="800" b="1" dirty="0" smtClean="0"/>
        </a:p>
        <a:p>
          <a:r>
            <a:rPr lang="hr-HR" sz="800" b="1" dirty="0" smtClean="0"/>
            <a:t>	REKONSTRUKCIJA  ULICE PETRA SVAČIĆA U DAVORU</a:t>
          </a:r>
          <a:endParaRPr lang="hr-HR" sz="800" b="1" dirty="0"/>
        </a:p>
      </dgm:t>
    </dgm:pt>
    <dgm:pt modelId="{A9FA0D8F-F66B-4A9E-A99A-1D5717CC91F0}" type="parTrans" cxnId="{74CC6EC6-3B47-4B10-9FDB-20593175F212}">
      <dgm:prSet/>
      <dgm:spPr/>
      <dgm:t>
        <a:bodyPr/>
        <a:lstStyle/>
        <a:p>
          <a:endParaRPr lang="hr-HR"/>
        </a:p>
      </dgm:t>
    </dgm:pt>
    <dgm:pt modelId="{06324C2C-6D3F-434B-8605-40FCECC31899}" type="sibTrans" cxnId="{74CC6EC6-3B47-4B10-9FDB-20593175F212}">
      <dgm:prSet/>
      <dgm:spPr/>
      <dgm:t>
        <a:bodyPr/>
        <a:lstStyle/>
        <a:p>
          <a:endParaRPr lang="hr-HR"/>
        </a:p>
      </dgm:t>
    </dgm:pt>
    <dgm:pt modelId="{6348554F-023B-466B-933E-B588CB5F1C69}">
      <dgm:prSet custT="1"/>
      <dgm:spPr/>
      <dgm:t>
        <a:bodyPr/>
        <a:lstStyle/>
        <a:p>
          <a:r>
            <a:rPr lang="pl-PL" sz="800" b="1" dirty="0" smtClean="0"/>
            <a:t>OPĆINA DAVOR</a:t>
          </a:r>
        </a:p>
        <a:p>
          <a:r>
            <a:rPr lang="pl-PL" sz="800" b="1" dirty="0" smtClean="0"/>
            <a:t>	REKONSTRUKCIJA ULICE BANA JELAČIĆA U DAVORU</a:t>
          </a:r>
          <a:endParaRPr lang="hr-HR" sz="800" b="1" dirty="0"/>
        </a:p>
      </dgm:t>
    </dgm:pt>
    <dgm:pt modelId="{7EB46075-022E-4144-A53D-A353C9B4A0FF}" type="parTrans" cxnId="{4ED3358B-1A29-468E-9C80-0E540C775654}">
      <dgm:prSet/>
      <dgm:spPr/>
      <dgm:t>
        <a:bodyPr/>
        <a:lstStyle/>
        <a:p>
          <a:endParaRPr lang="hr-HR"/>
        </a:p>
      </dgm:t>
    </dgm:pt>
    <dgm:pt modelId="{9DCBD2B8-EE64-4288-AAC6-65762F95A8AF}" type="sibTrans" cxnId="{4ED3358B-1A29-468E-9C80-0E540C775654}">
      <dgm:prSet/>
      <dgm:spPr/>
      <dgm:t>
        <a:bodyPr/>
        <a:lstStyle/>
        <a:p>
          <a:endParaRPr lang="hr-HR"/>
        </a:p>
      </dgm:t>
    </dgm:pt>
    <dgm:pt modelId="{F0282CD9-98BC-423D-9A59-64BB6F0AD60D}">
      <dgm:prSet custT="1"/>
      <dgm:spPr/>
      <dgm:t>
        <a:bodyPr/>
        <a:lstStyle/>
        <a:p>
          <a:r>
            <a:rPr lang="hr-HR" sz="800" b="1" dirty="0" smtClean="0"/>
            <a:t>OPĆINA DRAGALIĆ	ADAPTACIJA I OBNOVA RATOM RAZRUŠENOG DRUŠTVENOG DOMA U NASELJU MEDARI</a:t>
          </a:r>
          <a:endParaRPr lang="hr-HR" sz="800" b="1" dirty="0"/>
        </a:p>
      </dgm:t>
    </dgm:pt>
    <dgm:pt modelId="{3FF9E49D-D86F-4082-B538-0C84783788EC}" type="parTrans" cxnId="{8CB68298-963A-4301-911F-632A90730315}">
      <dgm:prSet/>
      <dgm:spPr/>
      <dgm:t>
        <a:bodyPr/>
        <a:lstStyle/>
        <a:p>
          <a:endParaRPr lang="hr-HR"/>
        </a:p>
      </dgm:t>
    </dgm:pt>
    <dgm:pt modelId="{B2B92A89-22C1-4554-A929-C1703B91BF47}" type="sibTrans" cxnId="{8CB68298-963A-4301-911F-632A90730315}">
      <dgm:prSet/>
      <dgm:spPr/>
      <dgm:t>
        <a:bodyPr/>
        <a:lstStyle/>
        <a:p>
          <a:endParaRPr lang="hr-HR"/>
        </a:p>
      </dgm:t>
    </dgm:pt>
    <dgm:pt modelId="{D8F67F93-157B-447A-A7C5-AFD70CE79FA8}">
      <dgm:prSet custT="1"/>
      <dgm:spPr/>
      <dgm:t>
        <a:bodyPr/>
        <a:lstStyle/>
        <a:p>
          <a:r>
            <a:rPr lang="hr-HR" sz="800" b="1" dirty="0" smtClean="0"/>
            <a:t>OPĆINA GORNJI BOGIĆEVCI	IZGRADNJA PJEŠAČKE STAZE NASELJA G. BOGIĆEVCI</a:t>
          </a:r>
          <a:endParaRPr lang="hr-HR" sz="800" b="1" dirty="0"/>
        </a:p>
      </dgm:t>
    </dgm:pt>
    <dgm:pt modelId="{CCAFF40B-D22A-4F2F-ACC3-21513FFF8AFD}" type="parTrans" cxnId="{841EABE8-DCE3-4AFE-BF95-CA38304ACF8D}">
      <dgm:prSet/>
      <dgm:spPr/>
      <dgm:t>
        <a:bodyPr/>
        <a:lstStyle/>
        <a:p>
          <a:endParaRPr lang="hr-HR"/>
        </a:p>
      </dgm:t>
    </dgm:pt>
    <dgm:pt modelId="{291BC0AB-1D19-483A-BC75-1B5D49161E0C}" type="sibTrans" cxnId="{841EABE8-DCE3-4AFE-BF95-CA38304ACF8D}">
      <dgm:prSet/>
      <dgm:spPr/>
      <dgm:t>
        <a:bodyPr/>
        <a:lstStyle/>
        <a:p>
          <a:endParaRPr lang="hr-HR"/>
        </a:p>
      </dgm:t>
    </dgm:pt>
    <dgm:pt modelId="{AFF9E765-28E1-4819-BF07-96AE3E31ECA8}">
      <dgm:prSet custT="1"/>
      <dgm:spPr/>
      <dgm:t>
        <a:bodyPr/>
        <a:lstStyle/>
        <a:p>
          <a:r>
            <a:rPr lang="hr-HR" sz="800" b="1" dirty="0" smtClean="0"/>
            <a:t>OPĆINA NOVA KAPELA</a:t>
          </a:r>
        </a:p>
        <a:p>
          <a:r>
            <a:rPr lang="hr-HR" sz="800" b="1" dirty="0" smtClean="0"/>
            <a:t>IZGRADNJA I OPREMANJE DJEČJEG IGRALIŠTA U NASELJU NOVA KAPELA</a:t>
          </a:r>
          <a:endParaRPr lang="hr-HR" sz="800" b="1" dirty="0"/>
        </a:p>
      </dgm:t>
    </dgm:pt>
    <dgm:pt modelId="{0CF1E71C-6C68-4F9E-9BB8-490E9AFC5371}" type="parTrans" cxnId="{1A28FA4D-DCC7-4E34-86B1-301D0A2A498D}">
      <dgm:prSet/>
      <dgm:spPr/>
      <dgm:t>
        <a:bodyPr/>
        <a:lstStyle/>
        <a:p>
          <a:endParaRPr lang="hr-HR"/>
        </a:p>
      </dgm:t>
    </dgm:pt>
    <dgm:pt modelId="{56A0302B-BE19-438A-93B0-21EA7729ACA9}" type="sibTrans" cxnId="{1A28FA4D-DCC7-4E34-86B1-301D0A2A498D}">
      <dgm:prSet/>
      <dgm:spPr/>
      <dgm:t>
        <a:bodyPr/>
        <a:lstStyle/>
        <a:p>
          <a:endParaRPr lang="hr-HR"/>
        </a:p>
      </dgm:t>
    </dgm:pt>
    <dgm:pt modelId="{66498649-750A-4801-825A-8D841D906E1A}">
      <dgm:prSet custT="1"/>
      <dgm:spPr/>
      <dgm:t>
        <a:bodyPr/>
        <a:lstStyle/>
        <a:p>
          <a:r>
            <a:rPr lang="hr-HR" sz="800" b="1" dirty="0" smtClean="0"/>
            <a:t>OPĆINA NOVA KAPELA	</a:t>
          </a:r>
        </a:p>
        <a:p>
          <a:r>
            <a:rPr lang="hr-HR" sz="800" b="1" dirty="0" smtClean="0"/>
            <a:t>PROJEKTNA DOKUMENTACIJA ZA IZGRADNJU PJEŠAČKIH STAZA U NASELJIMA BILI BRIG, NOVA KAPELA I BATRINA</a:t>
          </a:r>
          <a:endParaRPr lang="hr-HR" sz="800" b="1" dirty="0"/>
        </a:p>
      </dgm:t>
    </dgm:pt>
    <dgm:pt modelId="{93BBE5BA-A922-4768-ADCA-17B15D0A8C1F}" type="parTrans" cxnId="{317F58ED-7040-4AE0-81C7-80415B58EDAD}">
      <dgm:prSet/>
      <dgm:spPr/>
      <dgm:t>
        <a:bodyPr/>
        <a:lstStyle/>
        <a:p>
          <a:endParaRPr lang="hr-HR"/>
        </a:p>
      </dgm:t>
    </dgm:pt>
    <dgm:pt modelId="{D2E2A8A0-B6E1-4B6B-A610-37A1179C91E1}" type="sibTrans" cxnId="{317F58ED-7040-4AE0-81C7-80415B58EDAD}">
      <dgm:prSet/>
      <dgm:spPr/>
      <dgm:t>
        <a:bodyPr/>
        <a:lstStyle/>
        <a:p>
          <a:endParaRPr lang="hr-HR"/>
        </a:p>
      </dgm:t>
    </dgm:pt>
    <dgm:pt modelId="{8342C0AE-7AC6-4269-8E1B-C6C688F78B59}">
      <dgm:prSet custT="1"/>
      <dgm:spPr/>
      <dgm:t>
        <a:bodyPr/>
        <a:lstStyle/>
        <a:p>
          <a:r>
            <a:rPr lang="hr-HR" sz="800" b="1" dirty="0" smtClean="0"/>
            <a:t>OPĆINA NOVA KAPELA</a:t>
          </a:r>
        </a:p>
        <a:p>
          <a:r>
            <a:rPr lang="hr-HR" sz="800" b="1" dirty="0" smtClean="0"/>
            <a:t>	ADAPTACIJA I UREĐENJE ZGRADE DJEČJEG VRTIĆA "ZVONČIĆ" U NOVOJ KAPELI</a:t>
          </a:r>
          <a:endParaRPr lang="hr-HR" sz="800" b="1" dirty="0"/>
        </a:p>
      </dgm:t>
    </dgm:pt>
    <dgm:pt modelId="{6066C97B-D97F-4830-AE27-33FF0FE0F551}" type="parTrans" cxnId="{B4E3094B-7579-4F82-AC28-5781A1D53E41}">
      <dgm:prSet/>
      <dgm:spPr/>
      <dgm:t>
        <a:bodyPr/>
        <a:lstStyle/>
        <a:p>
          <a:endParaRPr lang="hr-HR"/>
        </a:p>
      </dgm:t>
    </dgm:pt>
    <dgm:pt modelId="{F27BA363-2756-4D76-8730-1A2D6FAB84C1}" type="sibTrans" cxnId="{B4E3094B-7579-4F82-AC28-5781A1D53E41}">
      <dgm:prSet/>
      <dgm:spPr/>
      <dgm:t>
        <a:bodyPr/>
        <a:lstStyle/>
        <a:p>
          <a:endParaRPr lang="hr-HR"/>
        </a:p>
      </dgm:t>
    </dgm:pt>
    <dgm:pt modelId="{97CEDB72-ED59-4A5E-8310-5CD343513517}">
      <dgm:prSet custT="1"/>
      <dgm:spPr/>
      <dgm:t>
        <a:bodyPr/>
        <a:lstStyle/>
        <a:p>
          <a:r>
            <a:rPr lang="hr-HR" sz="800" b="1" dirty="0" smtClean="0"/>
            <a:t>OPĆINA NOVA KAPELA	</a:t>
          </a:r>
        </a:p>
        <a:p>
          <a:r>
            <a:rPr lang="hr-HR" sz="800" b="1" dirty="0" smtClean="0"/>
            <a:t>IZGRADNJA DJEČJIH IGRALIŠTA U NOVOJ KAPELI</a:t>
          </a:r>
          <a:endParaRPr lang="hr-HR" sz="800" b="1" dirty="0"/>
        </a:p>
      </dgm:t>
    </dgm:pt>
    <dgm:pt modelId="{4E3107DB-EBFA-4FE0-B5E6-BD3C0BD2F089}" type="parTrans" cxnId="{F40D204B-5A17-48D1-B664-1A4BAD5ADCD4}">
      <dgm:prSet/>
      <dgm:spPr/>
      <dgm:t>
        <a:bodyPr/>
        <a:lstStyle/>
        <a:p>
          <a:endParaRPr lang="hr-HR"/>
        </a:p>
      </dgm:t>
    </dgm:pt>
    <dgm:pt modelId="{D68CEDA1-6A09-4A72-A7C5-E7F6ADCE342A}" type="sibTrans" cxnId="{F40D204B-5A17-48D1-B664-1A4BAD5ADCD4}">
      <dgm:prSet/>
      <dgm:spPr/>
      <dgm:t>
        <a:bodyPr/>
        <a:lstStyle/>
        <a:p>
          <a:endParaRPr lang="hr-HR"/>
        </a:p>
      </dgm:t>
    </dgm:pt>
    <dgm:pt modelId="{51D4D05B-EBA2-483A-81BC-B02BB15DD9F4}">
      <dgm:prSet custT="1"/>
      <dgm:spPr/>
      <dgm:t>
        <a:bodyPr/>
        <a:lstStyle/>
        <a:p>
          <a:r>
            <a:rPr lang="hr-HR" sz="800" b="1" dirty="0" smtClean="0"/>
            <a:t>OPĆINA OKUČANI	</a:t>
          </a:r>
        </a:p>
        <a:p>
          <a:r>
            <a:rPr lang="hr-HR" sz="800" b="1" dirty="0" smtClean="0"/>
            <a:t>RADOVI IZGRADNJE VODOVODNE MREŽE U NASELJU VRBOVLJANI</a:t>
          </a:r>
          <a:endParaRPr lang="hr-HR" sz="800" b="1" dirty="0"/>
        </a:p>
      </dgm:t>
    </dgm:pt>
    <dgm:pt modelId="{BA627A79-CB4E-4BAE-AA3C-9F6FB68D0BA1}" type="parTrans" cxnId="{8EF59678-A979-476D-B088-32EEBDF6218C}">
      <dgm:prSet/>
      <dgm:spPr/>
      <dgm:t>
        <a:bodyPr/>
        <a:lstStyle/>
        <a:p>
          <a:endParaRPr lang="hr-HR"/>
        </a:p>
      </dgm:t>
    </dgm:pt>
    <dgm:pt modelId="{B5F5926F-931C-4928-AB05-F20015F86F48}" type="sibTrans" cxnId="{8EF59678-A979-476D-B088-32EEBDF6218C}">
      <dgm:prSet/>
      <dgm:spPr/>
      <dgm:t>
        <a:bodyPr/>
        <a:lstStyle/>
        <a:p>
          <a:endParaRPr lang="hr-HR"/>
        </a:p>
      </dgm:t>
    </dgm:pt>
    <dgm:pt modelId="{2AFED3FA-45F2-4C4C-97F3-74071F408244}">
      <dgm:prSet custT="1"/>
      <dgm:spPr/>
      <dgm:t>
        <a:bodyPr/>
        <a:lstStyle/>
        <a:p>
          <a:r>
            <a:rPr lang="hr-HR" sz="800" b="1" dirty="0" smtClean="0"/>
            <a:t>OPĆINA OKUČANI	</a:t>
          </a:r>
        </a:p>
        <a:p>
          <a:r>
            <a:rPr lang="hr-HR" sz="800" b="1" dirty="0" smtClean="0"/>
            <a:t>IZGRADNJA  NOGOSTUPA KROZ NASELJE CAGE</a:t>
          </a:r>
          <a:endParaRPr lang="hr-HR" sz="800" b="1" dirty="0"/>
        </a:p>
      </dgm:t>
    </dgm:pt>
    <dgm:pt modelId="{12ADBE0C-6C22-4169-B6D8-F2F58B0D5DF2}" type="parTrans" cxnId="{6EE3C6D1-868E-4490-9519-75E68794C6F6}">
      <dgm:prSet/>
      <dgm:spPr/>
      <dgm:t>
        <a:bodyPr/>
        <a:lstStyle/>
        <a:p>
          <a:endParaRPr lang="hr-HR"/>
        </a:p>
      </dgm:t>
    </dgm:pt>
    <dgm:pt modelId="{7C0CD2E9-E0DF-41F6-9984-EA2345777F49}" type="sibTrans" cxnId="{6EE3C6D1-868E-4490-9519-75E68794C6F6}">
      <dgm:prSet/>
      <dgm:spPr/>
      <dgm:t>
        <a:bodyPr/>
        <a:lstStyle/>
        <a:p>
          <a:endParaRPr lang="hr-HR"/>
        </a:p>
      </dgm:t>
    </dgm:pt>
    <dgm:pt modelId="{0CA8A128-3055-4A6D-8ECB-430E8A10E493}">
      <dgm:prSet custT="1"/>
      <dgm:spPr/>
      <dgm:t>
        <a:bodyPr/>
        <a:lstStyle/>
        <a:p>
          <a:r>
            <a:rPr lang="hr-HR" sz="800" b="1" dirty="0" smtClean="0"/>
            <a:t>OPĆINA REŠETARI</a:t>
          </a:r>
        </a:p>
        <a:p>
          <a:r>
            <a:rPr lang="hr-HR" sz="800" b="1" dirty="0" smtClean="0"/>
            <a:t>	UREĐENJE DJEČJEG VRTIĆA "ČAROBNI  SVJET"  U REŠETARIMA</a:t>
          </a:r>
          <a:endParaRPr lang="hr-HR" sz="800" b="1" dirty="0"/>
        </a:p>
      </dgm:t>
    </dgm:pt>
    <dgm:pt modelId="{98C718ED-86E6-4F38-ABE9-2F62552DB30D}" type="parTrans" cxnId="{89C49919-B1BB-484E-B114-ABA3573D7E8E}">
      <dgm:prSet/>
      <dgm:spPr/>
      <dgm:t>
        <a:bodyPr/>
        <a:lstStyle/>
        <a:p>
          <a:endParaRPr lang="hr-HR"/>
        </a:p>
      </dgm:t>
    </dgm:pt>
    <dgm:pt modelId="{2BFE4798-3E9E-47BC-9BD4-5209B640A919}" type="sibTrans" cxnId="{89C49919-B1BB-484E-B114-ABA3573D7E8E}">
      <dgm:prSet/>
      <dgm:spPr/>
      <dgm:t>
        <a:bodyPr/>
        <a:lstStyle/>
        <a:p>
          <a:endParaRPr lang="hr-HR"/>
        </a:p>
      </dgm:t>
    </dgm:pt>
    <dgm:pt modelId="{69573769-AD59-4D78-9D14-C78424FF3359}">
      <dgm:prSet custT="1"/>
      <dgm:spPr/>
      <dgm:t>
        <a:bodyPr/>
        <a:lstStyle/>
        <a:p>
          <a:r>
            <a:rPr lang="hr-HR" sz="800" b="1" dirty="0" smtClean="0"/>
            <a:t>OPĆINA REŠETARI</a:t>
          </a:r>
        </a:p>
        <a:p>
          <a:r>
            <a:rPr lang="hr-HR" sz="800" b="1" dirty="0" smtClean="0"/>
            <a:t>	IZGRADNJA NOGOSTUPA KROZ ADŽAMOVCE I ZAPOLJE</a:t>
          </a:r>
          <a:endParaRPr lang="hr-HR" sz="800" b="1" dirty="0"/>
        </a:p>
      </dgm:t>
    </dgm:pt>
    <dgm:pt modelId="{0296C405-6A85-49F8-8599-D740167D780D}" type="parTrans" cxnId="{E7A822C8-64D1-4425-B800-DC7E60499014}">
      <dgm:prSet/>
      <dgm:spPr/>
      <dgm:t>
        <a:bodyPr/>
        <a:lstStyle/>
        <a:p>
          <a:endParaRPr lang="hr-HR"/>
        </a:p>
      </dgm:t>
    </dgm:pt>
    <dgm:pt modelId="{1D6B8985-6E2A-439E-AA08-FC521443E877}" type="sibTrans" cxnId="{E7A822C8-64D1-4425-B800-DC7E60499014}">
      <dgm:prSet/>
      <dgm:spPr/>
      <dgm:t>
        <a:bodyPr/>
        <a:lstStyle/>
        <a:p>
          <a:endParaRPr lang="hr-HR"/>
        </a:p>
      </dgm:t>
    </dgm:pt>
    <dgm:pt modelId="{A8576F77-D1B7-4458-A7D1-AC21FCBE9ED6}">
      <dgm:prSet custT="1"/>
      <dgm:spPr/>
      <dgm:t>
        <a:bodyPr/>
        <a:lstStyle/>
        <a:p>
          <a:r>
            <a:rPr lang="hr-HR" sz="800" b="1" dirty="0" smtClean="0"/>
            <a:t>OPĆINA REŠETARI	</a:t>
          </a:r>
        </a:p>
        <a:p>
          <a:r>
            <a:rPr lang="hr-HR" sz="800" b="1" dirty="0" smtClean="0"/>
            <a:t>IZGRADNJA DJEČJIH IGRALIŠTA NA PODRUČJU OPĆINE REŠETARI</a:t>
          </a:r>
          <a:endParaRPr lang="hr-HR" sz="800" b="1" dirty="0"/>
        </a:p>
      </dgm:t>
    </dgm:pt>
    <dgm:pt modelId="{57EB915B-E0C3-4FE4-BBB6-9F0F5531CF5D}" type="parTrans" cxnId="{59D6FD89-36B3-4D39-A269-4705BD1AE65F}">
      <dgm:prSet/>
      <dgm:spPr/>
      <dgm:t>
        <a:bodyPr/>
        <a:lstStyle/>
        <a:p>
          <a:endParaRPr lang="hr-HR"/>
        </a:p>
      </dgm:t>
    </dgm:pt>
    <dgm:pt modelId="{141C29AC-5B5F-437B-9A10-F4CFC9AB506C}" type="sibTrans" cxnId="{59D6FD89-36B3-4D39-A269-4705BD1AE65F}">
      <dgm:prSet/>
      <dgm:spPr/>
      <dgm:t>
        <a:bodyPr/>
        <a:lstStyle/>
        <a:p>
          <a:endParaRPr lang="hr-HR"/>
        </a:p>
      </dgm:t>
    </dgm:pt>
    <dgm:pt modelId="{99F86D4E-9C28-42CF-B454-E9BDCEBDE676}">
      <dgm:prSet custT="1"/>
      <dgm:spPr/>
      <dgm:t>
        <a:bodyPr/>
        <a:lstStyle/>
        <a:p>
          <a:r>
            <a:rPr lang="hr-HR" sz="800" b="1" dirty="0" smtClean="0"/>
            <a:t>OPĆINA STARO PETROVO SELO</a:t>
          </a:r>
        </a:p>
        <a:p>
          <a:r>
            <a:rPr lang="hr-HR" sz="800" b="1" dirty="0" smtClean="0"/>
            <a:t>	IZGRADNJA NOGOSTUPA U NASELJU GODINJAK</a:t>
          </a:r>
          <a:endParaRPr lang="hr-HR" sz="800" b="1" dirty="0"/>
        </a:p>
      </dgm:t>
    </dgm:pt>
    <dgm:pt modelId="{2B79D633-96B0-4330-A334-DCBCE38EA1BA}" type="parTrans" cxnId="{73253935-158F-4C3A-B345-37492434A23B}">
      <dgm:prSet/>
      <dgm:spPr/>
      <dgm:t>
        <a:bodyPr/>
        <a:lstStyle/>
        <a:p>
          <a:endParaRPr lang="hr-HR"/>
        </a:p>
      </dgm:t>
    </dgm:pt>
    <dgm:pt modelId="{F7F11AED-D6CC-4970-B718-FF863B910A04}" type="sibTrans" cxnId="{73253935-158F-4C3A-B345-37492434A23B}">
      <dgm:prSet/>
      <dgm:spPr/>
      <dgm:t>
        <a:bodyPr/>
        <a:lstStyle/>
        <a:p>
          <a:endParaRPr lang="hr-HR"/>
        </a:p>
      </dgm:t>
    </dgm:pt>
    <dgm:pt modelId="{89503ABD-D7CE-48DB-9779-CEC74ABDF6BF}">
      <dgm:prSet custT="1"/>
      <dgm:spPr/>
      <dgm:t>
        <a:bodyPr/>
        <a:lstStyle/>
        <a:p>
          <a:r>
            <a:rPr lang="hr-HR" sz="800" b="1" dirty="0" smtClean="0"/>
            <a:t>OPĆINA VRBJE	</a:t>
          </a:r>
        </a:p>
        <a:p>
          <a:r>
            <a:rPr lang="hr-HR" sz="800" b="1" dirty="0" smtClean="0"/>
            <a:t>UREĐENJE AMBULANTE OPĆE/OBITELJSKE MEDICINE U VRBJU</a:t>
          </a:r>
          <a:endParaRPr lang="hr-HR" sz="800" b="1" dirty="0"/>
        </a:p>
      </dgm:t>
    </dgm:pt>
    <dgm:pt modelId="{E9BC57D9-228D-4B30-B244-C467666630E7}" type="parTrans" cxnId="{482804F1-FEA3-46B6-8913-4A52B3F9F531}">
      <dgm:prSet/>
      <dgm:spPr/>
      <dgm:t>
        <a:bodyPr/>
        <a:lstStyle/>
        <a:p>
          <a:endParaRPr lang="hr-HR"/>
        </a:p>
      </dgm:t>
    </dgm:pt>
    <dgm:pt modelId="{5FBE5A39-A4D0-427B-98D8-BCD1EB9297DC}" type="sibTrans" cxnId="{482804F1-FEA3-46B6-8913-4A52B3F9F531}">
      <dgm:prSet/>
      <dgm:spPr/>
      <dgm:t>
        <a:bodyPr/>
        <a:lstStyle/>
        <a:p>
          <a:endParaRPr lang="hr-HR"/>
        </a:p>
      </dgm:t>
    </dgm:pt>
    <dgm:pt modelId="{85E0DE23-0731-463B-950A-EDCBDEE92AA0}">
      <dgm:prSet custT="1"/>
      <dgm:spPr/>
      <dgm:t>
        <a:bodyPr/>
        <a:lstStyle/>
        <a:p>
          <a:r>
            <a:rPr lang="hr-HR" sz="800" b="1" dirty="0" smtClean="0"/>
            <a:t>OPĆINA VRBJE</a:t>
          </a:r>
        </a:p>
        <a:p>
          <a:endParaRPr lang="hr-HR" sz="800" b="1" dirty="0" smtClean="0"/>
        </a:p>
        <a:p>
          <a:r>
            <a:rPr lang="hr-HR" sz="800" b="1" dirty="0" smtClean="0"/>
            <a:t>	IZGRADNJA DRUŠTVENOG DOMA U SAVSKOM BOKU</a:t>
          </a:r>
          <a:endParaRPr lang="hr-HR" sz="800" b="1" dirty="0"/>
        </a:p>
      </dgm:t>
    </dgm:pt>
    <dgm:pt modelId="{11DF96AA-F4DF-4BB1-AB4E-3F3D7E0B2704}" type="parTrans" cxnId="{BB119FB3-F2D8-420F-8666-1EFC0549E0F0}">
      <dgm:prSet/>
      <dgm:spPr/>
      <dgm:t>
        <a:bodyPr/>
        <a:lstStyle/>
        <a:p>
          <a:endParaRPr lang="hr-HR"/>
        </a:p>
      </dgm:t>
    </dgm:pt>
    <dgm:pt modelId="{808E2DAC-CF39-49B2-A000-EDEEB46D74B1}" type="sibTrans" cxnId="{BB119FB3-F2D8-420F-8666-1EFC0549E0F0}">
      <dgm:prSet/>
      <dgm:spPr/>
      <dgm:t>
        <a:bodyPr/>
        <a:lstStyle/>
        <a:p>
          <a:endParaRPr lang="hr-HR"/>
        </a:p>
      </dgm:t>
    </dgm:pt>
    <dgm:pt modelId="{60B9F952-C6B3-4539-9A43-16638288532D}">
      <dgm:prSet custT="1"/>
      <dgm:spPr/>
      <dgm:t>
        <a:bodyPr/>
        <a:lstStyle/>
        <a:p>
          <a:r>
            <a:rPr lang="hr-HR" sz="800" b="1" dirty="0" smtClean="0"/>
            <a:t>OPĆINA VRPOLJE</a:t>
          </a:r>
        </a:p>
        <a:p>
          <a:endParaRPr lang="hr-HR" sz="800" b="1" dirty="0" smtClean="0"/>
        </a:p>
        <a:p>
          <a:r>
            <a:rPr lang="hr-HR" sz="800" b="1" dirty="0" smtClean="0"/>
            <a:t>	IZGRADNJA PJEŠAČKIH STAZA U NASELJU VRPOLJE</a:t>
          </a:r>
          <a:endParaRPr lang="hr-HR" sz="800" b="1" dirty="0"/>
        </a:p>
      </dgm:t>
    </dgm:pt>
    <dgm:pt modelId="{10AA6B58-48BE-46BC-9211-FEC5AF806FD9}" type="parTrans" cxnId="{DAC1301F-8FA1-4004-915D-B710245E8E19}">
      <dgm:prSet/>
      <dgm:spPr/>
      <dgm:t>
        <a:bodyPr/>
        <a:lstStyle/>
        <a:p>
          <a:endParaRPr lang="hr-HR"/>
        </a:p>
      </dgm:t>
    </dgm:pt>
    <dgm:pt modelId="{97BBDF9F-A366-48B3-BD9F-0390E0279FDC}" type="sibTrans" cxnId="{DAC1301F-8FA1-4004-915D-B710245E8E19}">
      <dgm:prSet/>
      <dgm:spPr/>
      <dgm:t>
        <a:bodyPr/>
        <a:lstStyle/>
        <a:p>
          <a:endParaRPr lang="hr-HR"/>
        </a:p>
      </dgm:t>
    </dgm:pt>
    <dgm:pt modelId="{4477AA99-DA24-4623-899C-6EF1476EDBD1}">
      <dgm:prSet custT="1"/>
      <dgm:spPr/>
      <dgm:t>
        <a:bodyPr/>
        <a:lstStyle/>
        <a:p>
          <a:r>
            <a:rPr lang="hr-HR" sz="800" b="1" dirty="0" smtClean="0"/>
            <a:t>OPĆINA VRPOLJE	    </a:t>
          </a:r>
        </a:p>
        <a:p>
          <a:endParaRPr lang="hr-HR" sz="800" b="1" dirty="0" smtClean="0"/>
        </a:p>
        <a:p>
          <a:r>
            <a:rPr lang="hr-HR" sz="800" b="1" dirty="0" smtClean="0"/>
            <a:t>IZGRADNJA PJEŠAČKIH STAZA U NASELJU VRPOLJE-ZAVRŠNA FAZA</a:t>
          </a:r>
          <a:endParaRPr lang="hr-HR" sz="800" b="1" dirty="0"/>
        </a:p>
      </dgm:t>
    </dgm:pt>
    <dgm:pt modelId="{0E411DEF-7EAA-4A9F-9FE4-2EDC080A9AC2}" type="parTrans" cxnId="{965500E1-4FD8-4A7F-B22D-DB72922119AF}">
      <dgm:prSet/>
      <dgm:spPr/>
      <dgm:t>
        <a:bodyPr/>
        <a:lstStyle/>
        <a:p>
          <a:endParaRPr lang="hr-HR"/>
        </a:p>
      </dgm:t>
    </dgm:pt>
    <dgm:pt modelId="{E110AA5B-A2B1-4177-8B02-A0FDB8741926}" type="sibTrans" cxnId="{965500E1-4FD8-4A7F-B22D-DB72922119AF}">
      <dgm:prSet/>
      <dgm:spPr/>
      <dgm:t>
        <a:bodyPr/>
        <a:lstStyle/>
        <a:p>
          <a:endParaRPr lang="hr-HR"/>
        </a:p>
      </dgm:t>
    </dgm:pt>
    <dgm:pt modelId="{2811AF0F-B071-4DA0-A244-848578065635}">
      <dgm:prSet custT="1"/>
      <dgm:spPr/>
      <dgm:t>
        <a:bodyPr/>
        <a:lstStyle/>
        <a:p>
          <a:r>
            <a:rPr lang="hr-HR" sz="800" b="1" dirty="0" smtClean="0"/>
            <a:t>GRAD NOVA GRADIŠKA</a:t>
          </a:r>
        </a:p>
        <a:p>
          <a:r>
            <a:rPr lang="hr-HR" sz="800" b="1" dirty="0" smtClean="0"/>
            <a:t>REKONSTRUKCIJA DRUŠTVENOG DOMA MALA U NOVOJ GRADIŠKI</a:t>
          </a:r>
          <a:endParaRPr lang="hr-HR" sz="800" b="1" dirty="0"/>
        </a:p>
      </dgm:t>
    </dgm:pt>
    <dgm:pt modelId="{E894DEEB-DB16-4D5A-9C30-2A2BDBB7A066}" type="parTrans" cxnId="{2436C3F1-5E8D-43D2-A2CE-5C192CCF8C5E}">
      <dgm:prSet/>
      <dgm:spPr/>
      <dgm:t>
        <a:bodyPr/>
        <a:lstStyle/>
        <a:p>
          <a:endParaRPr lang="hr-HR"/>
        </a:p>
      </dgm:t>
    </dgm:pt>
    <dgm:pt modelId="{79DB7B6B-FA8A-432D-9A53-3E76A569E207}" type="sibTrans" cxnId="{2436C3F1-5E8D-43D2-A2CE-5C192CCF8C5E}">
      <dgm:prSet/>
      <dgm:spPr/>
      <dgm:t>
        <a:bodyPr/>
        <a:lstStyle/>
        <a:p>
          <a:endParaRPr lang="hr-HR"/>
        </a:p>
      </dgm:t>
    </dgm:pt>
    <dgm:pt modelId="{11C923E4-204D-4945-938A-5A2DA2F9C15C}">
      <dgm:prSet custT="1"/>
      <dgm:spPr/>
      <dgm:t>
        <a:bodyPr/>
        <a:lstStyle/>
        <a:p>
          <a:r>
            <a:rPr lang="hr-HR" sz="800" b="1" dirty="0" smtClean="0"/>
            <a:t>OPĆINA VRBJE</a:t>
          </a:r>
        </a:p>
        <a:p>
          <a:r>
            <a:rPr lang="hr-HR" sz="800" b="1" dirty="0" smtClean="0"/>
            <a:t>	POPRAVAK DRUŠTVENOG DOMA U MAČKOVCU</a:t>
          </a:r>
          <a:endParaRPr lang="hr-HR" sz="800" b="1" dirty="0"/>
        </a:p>
      </dgm:t>
    </dgm:pt>
    <dgm:pt modelId="{D2BBD884-931F-44A5-B7AB-3854A37FD926}" type="sibTrans" cxnId="{B255CA0A-40B0-43E8-83DA-AF246A6211D1}">
      <dgm:prSet/>
      <dgm:spPr/>
      <dgm:t>
        <a:bodyPr/>
        <a:lstStyle/>
        <a:p>
          <a:endParaRPr lang="hr-HR"/>
        </a:p>
      </dgm:t>
    </dgm:pt>
    <dgm:pt modelId="{8ABB7C48-9F29-4F97-8EB9-D17C76FABA8B}" type="parTrans" cxnId="{B255CA0A-40B0-43E8-83DA-AF246A6211D1}">
      <dgm:prSet/>
      <dgm:spPr/>
      <dgm:t>
        <a:bodyPr/>
        <a:lstStyle/>
        <a:p>
          <a:endParaRPr lang="hr-HR"/>
        </a:p>
      </dgm:t>
    </dgm:pt>
    <dgm:pt modelId="{20002D3F-ECAE-4AB5-BF99-02C8486321D6}">
      <dgm:prSet custT="1"/>
      <dgm:spPr/>
      <dgm:t>
        <a:bodyPr/>
        <a:lstStyle/>
        <a:p>
          <a:r>
            <a:rPr lang="hr-HR" sz="800" b="1" dirty="0" smtClean="0"/>
            <a:t>REALIZACIJA 2. FAZE PROJEKTA - IZGRADNJA VATROGASNOG DOMA (USPOSTAVA UREDA I ODJELA CIVILNE ZAŠTITE I CENTRA ZA OSPOSOBLJAVANJE DOBROVOLJNIH VATROGASACA) U OPĆINI DONJI ANDRIJEVCI</a:t>
          </a:r>
          <a:endParaRPr lang="hr-HR" sz="800" b="1" dirty="0"/>
        </a:p>
      </dgm:t>
    </dgm:pt>
    <dgm:pt modelId="{B1E3C1ED-604B-44B5-BDE6-ED306C7A18A0}" type="parTrans" cxnId="{E677A49C-7181-4927-80E4-F17581130C4E}">
      <dgm:prSet/>
      <dgm:spPr/>
      <dgm:t>
        <a:bodyPr/>
        <a:lstStyle/>
        <a:p>
          <a:endParaRPr lang="hr-HR"/>
        </a:p>
      </dgm:t>
    </dgm:pt>
    <dgm:pt modelId="{4B87A457-89F7-40AD-ABC1-BFC1B5A88662}" type="sibTrans" cxnId="{E677A49C-7181-4927-80E4-F17581130C4E}">
      <dgm:prSet/>
      <dgm:spPr/>
      <dgm:t>
        <a:bodyPr/>
        <a:lstStyle/>
        <a:p>
          <a:endParaRPr lang="hr-HR"/>
        </a:p>
      </dgm:t>
    </dgm:pt>
    <dgm:pt modelId="{A6CEBCEA-4C58-4656-A09F-0475E95400AD}" type="pres">
      <dgm:prSet presAssocID="{EEC9493F-9022-41F5-A24E-938D957213F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2396F1BA-652E-4C84-A5DE-B0457C0FA9EB}" type="pres">
      <dgm:prSet presAssocID="{78F97DDE-8622-4E2D-9515-5106CDA0835E}" presName="node" presStyleLbl="node1" presStyleIdx="0" presStyleCnt="27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B13457F-7110-4F7E-B56C-AAC4C8CEE33A}" type="pres">
      <dgm:prSet presAssocID="{055FE49E-6BC8-45C6-B90A-09D2C5F22215}" presName="sibTrans" presStyleCnt="0"/>
      <dgm:spPr/>
    </dgm:pt>
    <dgm:pt modelId="{46D5FE59-FB46-4DAE-87AD-E4FABF233888}" type="pres">
      <dgm:prSet presAssocID="{32E68106-85E4-411F-A41C-F72AB9C70722}" presName="node" presStyleLbl="node1" presStyleIdx="1" presStyleCnt="27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FEB2691-88BA-41C5-AA1A-DDF77681F2AC}" type="pres">
      <dgm:prSet presAssocID="{2C027349-A3BC-4043-BC5C-BDCD006CA74C}" presName="sibTrans" presStyleCnt="0"/>
      <dgm:spPr/>
    </dgm:pt>
    <dgm:pt modelId="{B4644926-EF0F-49A3-BEDB-D2198F43C55D}" type="pres">
      <dgm:prSet presAssocID="{4BB9BE78-5B6B-4C5D-AB35-31F5230E2EF9}" presName="node" presStyleLbl="node1" presStyleIdx="2" presStyleCnt="27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223BAA4-7EE7-41A2-9559-078BF5CBFA73}" type="pres">
      <dgm:prSet presAssocID="{EB28FEB2-237B-4371-AC48-149F5A20E024}" presName="sibTrans" presStyleCnt="0"/>
      <dgm:spPr/>
    </dgm:pt>
    <dgm:pt modelId="{444C413E-8BE8-49BA-8F33-3B4F99A498FA}" type="pres">
      <dgm:prSet presAssocID="{32CBFACD-B5D7-4F61-9FD7-7C0147EAF3C4}" presName="node" presStyleLbl="node1" presStyleIdx="3" presStyleCnt="27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899AC96-FADF-4210-8CDF-DB44E31E2307}" type="pres">
      <dgm:prSet presAssocID="{F803F803-DBAA-4D6D-A46E-E3300C9618AD}" presName="sibTrans" presStyleCnt="0"/>
      <dgm:spPr/>
    </dgm:pt>
    <dgm:pt modelId="{4EC156E6-3BC6-45E5-8FF6-09294D7C3FDC}" type="pres">
      <dgm:prSet presAssocID="{FF7F4807-F067-4BEC-8E28-FA881EC42EBF}" presName="node" presStyleLbl="node1" presStyleIdx="4" presStyleCnt="27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BBD90FCD-A265-4E79-9C4E-0B4252D44366}" type="pres">
      <dgm:prSet presAssocID="{D4683269-5900-4D23-8ABD-DDA70DCA0E4C}" presName="sibTrans" presStyleCnt="0"/>
      <dgm:spPr/>
    </dgm:pt>
    <dgm:pt modelId="{8B45B343-5D76-4D18-A7C4-CB8B5826ECC9}" type="pres">
      <dgm:prSet presAssocID="{697F249B-31DF-4C82-B585-516C8F08DF4E}" presName="node" presStyleLbl="node1" presStyleIdx="5" presStyleCnt="27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4065A2F-0596-46DA-A3A1-44F90ACB3527}" type="pres">
      <dgm:prSet presAssocID="{05FA76E9-9570-4B2F-97C2-C0F2E9B041DE}" presName="sibTrans" presStyleCnt="0"/>
      <dgm:spPr/>
    </dgm:pt>
    <dgm:pt modelId="{607C3583-AB3C-4CC3-BDB2-DB65DB61D7C4}" type="pres">
      <dgm:prSet presAssocID="{C88310DD-DEBA-426A-A1CA-55EF08EA9595}" presName="node" presStyleLbl="node1" presStyleIdx="6" presStyleCnt="27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44C7F5CB-BC91-44B7-9516-CC90A65FA53F}" type="pres">
      <dgm:prSet presAssocID="{06324C2C-6D3F-434B-8605-40FCECC31899}" presName="sibTrans" presStyleCnt="0"/>
      <dgm:spPr/>
    </dgm:pt>
    <dgm:pt modelId="{9A554F64-F5DF-45F1-BC2A-91E6BD2323B2}" type="pres">
      <dgm:prSet presAssocID="{6348554F-023B-466B-933E-B588CB5F1C69}" presName="node" presStyleLbl="node1" presStyleIdx="7" presStyleCnt="27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7C5A20F-40B8-4F7E-9029-A473015A616D}" type="pres">
      <dgm:prSet presAssocID="{9DCBD2B8-EE64-4288-AAC6-65762F95A8AF}" presName="sibTrans" presStyleCnt="0"/>
      <dgm:spPr/>
    </dgm:pt>
    <dgm:pt modelId="{09134188-5419-4256-8616-8269E0E63773}" type="pres">
      <dgm:prSet presAssocID="{20002D3F-ECAE-4AB5-BF99-02C8486321D6}" presName="node" presStyleLbl="node1" presStyleIdx="8" presStyleCnt="27" custScaleY="118807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FAD8AA3A-34C6-4839-A899-BE97CEC44C2C}" type="pres">
      <dgm:prSet presAssocID="{4B87A457-89F7-40AD-ABC1-BFC1B5A88662}" presName="sibTrans" presStyleCnt="0"/>
      <dgm:spPr/>
    </dgm:pt>
    <dgm:pt modelId="{3182456F-11EF-4DAB-95E1-F2D8CA439858}" type="pres">
      <dgm:prSet presAssocID="{F0282CD9-98BC-423D-9A59-64BB6F0AD60D}" presName="node" presStyleLbl="node1" presStyleIdx="9" presStyleCnt="27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E113D59-66FA-442E-8909-390F66008E6D}" type="pres">
      <dgm:prSet presAssocID="{B2B92A89-22C1-4554-A929-C1703B91BF47}" presName="sibTrans" presStyleCnt="0"/>
      <dgm:spPr/>
    </dgm:pt>
    <dgm:pt modelId="{9CC409E2-8D8A-45D9-A778-F6FA229882F0}" type="pres">
      <dgm:prSet presAssocID="{D8F67F93-157B-447A-A7C5-AFD70CE79FA8}" presName="node" presStyleLbl="node1" presStyleIdx="10" presStyleCnt="27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7AB1C9F-BFB6-40E2-B818-7B98C065D22E}" type="pres">
      <dgm:prSet presAssocID="{291BC0AB-1D19-483A-BC75-1B5D49161E0C}" presName="sibTrans" presStyleCnt="0"/>
      <dgm:spPr/>
    </dgm:pt>
    <dgm:pt modelId="{5FFC7930-02A9-45EA-8140-97A8B857C2C9}" type="pres">
      <dgm:prSet presAssocID="{AFF9E765-28E1-4819-BF07-96AE3E31ECA8}" presName="node" presStyleLbl="node1" presStyleIdx="11" presStyleCnt="27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DAF1F337-A8BF-4C13-8A2D-28D49F466F0F}" type="pres">
      <dgm:prSet presAssocID="{56A0302B-BE19-438A-93B0-21EA7729ACA9}" presName="sibTrans" presStyleCnt="0"/>
      <dgm:spPr/>
    </dgm:pt>
    <dgm:pt modelId="{EC7F30D3-2E18-447A-9A5C-068176A79824}" type="pres">
      <dgm:prSet presAssocID="{66498649-750A-4801-825A-8D841D906E1A}" presName="node" presStyleLbl="node1" presStyleIdx="12" presStyleCnt="27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A78AABFA-B883-4183-8A60-A431B39C2E18}" type="pres">
      <dgm:prSet presAssocID="{D2E2A8A0-B6E1-4B6B-A610-37A1179C91E1}" presName="sibTrans" presStyleCnt="0"/>
      <dgm:spPr/>
    </dgm:pt>
    <dgm:pt modelId="{EA30FD4A-7A60-427D-A1BE-89325C1D14EB}" type="pres">
      <dgm:prSet presAssocID="{8342C0AE-7AC6-4269-8E1B-C6C688F78B59}" presName="node" presStyleLbl="node1" presStyleIdx="13" presStyleCnt="27" custLinFactNeighborX="-4362" custLinFactNeighborY="95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DB549703-077D-4609-B057-7721F07E9995}" type="pres">
      <dgm:prSet presAssocID="{F27BA363-2756-4D76-8730-1A2D6FAB84C1}" presName="sibTrans" presStyleCnt="0"/>
      <dgm:spPr/>
    </dgm:pt>
    <dgm:pt modelId="{42B41325-02ED-4AE0-BBB3-F5A6F0476F2F}" type="pres">
      <dgm:prSet presAssocID="{97CEDB72-ED59-4A5E-8310-5CD343513517}" presName="node" presStyleLbl="node1" presStyleIdx="14" presStyleCnt="27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48EA48EF-7711-42AA-9470-7E0A513193EF}" type="pres">
      <dgm:prSet presAssocID="{D68CEDA1-6A09-4A72-A7C5-E7F6ADCE342A}" presName="sibTrans" presStyleCnt="0"/>
      <dgm:spPr/>
    </dgm:pt>
    <dgm:pt modelId="{773109FC-CF93-4CB9-BCE7-DC89113199A9}" type="pres">
      <dgm:prSet presAssocID="{51D4D05B-EBA2-483A-81BC-B02BB15DD9F4}" presName="node" presStyleLbl="node1" presStyleIdx="15" presStyleCnt="27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F94F3AFE-935E-4BC7-BAF2-2692EB14A461}" type="pres">
      <dgm:prSet presAssocID="{B5F5926F-931C-4928-AB05-F20015F86F48}" presName="sibTrans" presStyleCnt="0"/>
      <dgm:spPr/>
    </dgm:pt>
    <dgm:pt modelId="{C10D5CE6-1238-4167-86D2-F02733D86BFD}" type="pres">
      <dgm:prSet presAssocID="{2AFED3FA-45F2-4C4C-97F3-74071F408244}" presName="node" presStyleLbl="node1" presStyleIdx="16" presStyleCnt="27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70898D2-2F25-4ABD-9C89-347169E60787}" type="pres">
      <dgm:prSet presAssocID="{7C0CD2E9-E0DF-41F6-9984-EA2345777F49}" presName="sibTrans" presStyleCnt="0"/>
      <dgm:spPr/>
    </dgm:pt>
    <dgm:pt modelId="{B2221400-6439-4563-AD9A-F2946AD305BE}" type="pres">
      <dgm:prSet presAssocID="{0CA8A128-3055-4A6D-8ECB-430E8A10E493}" presName="node" presStyleLbl="node1" presStyleIdx="17" presStyleCnt="27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498B8870-BF1A-4EDF-A8F3-1B0EA1F0282F}" type="pres">
      <dgm:prSet presAssocID="{2BFE4798-3E9E-47BC-9BD4-5209B640A919}" presName="sibTrans" presStyleCnt="0"/>
      <dgm:spPr/>
    </dgm:pt>
    <dgm:pt modelId="{11F57A28-5C05-411B-8984-8E69612E91F2}" type="pres">
      <dgm:prSet presAssocID="{69573769-AD59-4D78-9D14-C78424FF3359}" presName="node" presStyleLbl="node1" presStyleIdx="18" presStyleCnt="27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45C802E-F972-4323-B648-4EEB2E89FA92}" type="pres">
      <dgm:prSet presAssocID="{1D6B8985-6E2A-439E-AA08-FC521443E877}" presName="sibTrans" presStyleCnt="0"/>
      <dgm:spPr/>
    </dgm:pt>
    <dgm:pt modelId="{A93C1E13-C7D5-4C1D-A54C-7A144481CE60}" type="pres">
      <dgm:prSet presAssocID="{A8576F77-D1B7-4458-A7D1-AC21FCBE9ED6}" presName="node" presStyleLbl="node1" presStyleIdx="19" presStyleCnt="27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1DA25BB-B030-4E20-AEF2-83B60453EFFA}" type="pres">
      <dgm:prSet presAssocID="{141C29AC-5B5F-437B-9A10-F4CFC9AB506C}" presName="sibTrans" presStyleCnt="0"/>
      <dgm:spPr/>
    </dgm:pt>
    <dgm:pt modelId="{E7D8878D-D918-4ABD-ACA1-E810EC3C6CEB}" type="pres">
      <dgm:prSet presAssocID="{99F86D4E-9C28-42CF-B454-E9BDCEBDE676}" presName="node" presStyleLbl="node1" presStyleIdx="20" presStyleCnt="27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7FC6BFD9-0648-47B9-AA9C-99B229F16F85}" type="pres">
      <dgm:prSet presAssocID="{F7F11AED-D6CC-4970-B718-FF863B910A04}" presName="sibTrans" presStyleCnt="0"/>
      <dgm:spPr/>
    </dgm:pt>
    <dgm:pt modelId="{D49278C8-CA87-4FB8-BB54-AA9705F535E4}" type="pres">
      <dgm:prSet presAssocID="{89503ABD-D7CE-48DB-9779-CEC74ABDF6BF}" presName="node" presStyleLbl="node1" presStyleIdx="21" presStyleCnt="27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7F0C73B5-69A9-4D1D-AB84-F7D2E3748213}" type="pres">
      <dgm:prSet presAssocID="{5FBE5A39-A4D0-427B-98D8-BCD1EB9297DC}" presName="sibTrans" presStyleCnt="0"/>
      <dgm:spPr/>
    </dgm:pt>
    <dgm:pt modelId="{10F4DC3C-6346-4180-8829-E3B8FE2E5487}" type="pres">
      <dgm:prSet presAssocID="{11C923E4-204D-4945-938A-5A2DA2F9C15C}" presName="node" presStyleLbl="node1" presStyleIdx="22" presStyleCnt="27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760AC57B-EC9F-49D4-B896-1CEF23436774}" type="pres">
      <dgm:prSet presAssocID="{D2BBD884-931F-44A5-B7AB-3854A37FD926}" presName="sibTrans" presStyleCnt="0"/>
      <dgm:spPr/>
    </dgm:pt>
    <dgm:pt modelId="{94BB69C4-6567-47A7-AB37-F654C4645CB8}" type="pres">
      <dgm:prSet presAssocID="{85E0DE23-0731-463B-950A-EDCBDEE92AA0}" presName="node" presStyleLbl="node1" presStyleIdx="23" presStyleCnt="27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A26DDB1-C53B-4A43-92D6-3AB3F7AFA237}" type="pres">
      <dgm:prSet presAssocID="{808E2DAC-CF39-49B2-A000-EDEEB46D74B1}" presName="sibTrans" presStyleCnt="0"/>
      <dgm:spPr/>
    </dgm:pt>
    <dgm:pt modelId="{80C9DE99-A6B6-42CB-8318-13526BCA4385}" type="pres">
      <dgm:prSet presAssocID="{60B9F952-C6B3-4539-9A43-16638288532D}" presName="node" presStyleLbl="node1" presStyleIdx="24" presStyleCnt="27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DD69B29B-AD21-48F6-BAA4-7FD4E43320AC}" type="pres">
      <dgm:prSet presAssocID="{97BBDF9F-A366-48B3-BD9F-0390E0279FDC}" presName="sibTrans" presStyleCnt="0"/>
      <dgm:spPr/>
    </dgm:pt>
    <dgm:pt modelId="{9D2F20DF-C6A6-4D65-A9F1-9A68F58A53D2}" type="pres">
      <dgm:prSet presAssocID="{4477AA99-DA24-4623-899C-6EF1476EDBD1}" presName="node" presStyleLbl="node1" presStyleIdx="25" presStyleCnt="27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686C67AF-8968-422D-AFB5-087DBFD352D3}" type="pres">
      <dgm:prSet presAssocID="{E110AA5B-A2B1-4177-8B02-A0FDB8741926}" presName="sibTrans" presStyleCnt="0"/>
      <dgm:spPr/>
    </dgm:pt>
    <dgm:pt modelId="{9B52BCE5-A7C5-44C3-95FD-8A6E4499AEF9}" type="pres">
      <dgm:prSet presAssocID="{2811AF0F-B071-4DA0-A244-848578065635}" presName="node" presStyleLbl="node1" presStyleIdx="26" presStyleCnt="27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D6FCC2B2-9A25-4776-B4DE-2E59F147E161}" type="presOf" srcId="{66498649-750A-4801-825A-8D841D906E1A}" destId="{EC7F30D3-2E18-447A-9A5C-068176A79824}" srcOrd="0" destOrd="0" presId="urn:microsoft.com/office/officeart/2005/8/layout/default"/>
    <dgm:cxn modelId="{BB119FB3-F2D8-420F-8666-1EFC0549E0F0}" srcId="{EEC9493F-9022-41F5-A24E-938D957213F3}" destId="{85E0DE23-0731-463B-950A-EDCBDEE92AA0}" srcOrd="23" destOrd="0" parTransId="{11DF96AA-F4DF-4BB1-AB4E-3F3D7E0B2704}" sibTransId="{808E2DAC-CF39-49B2-A000-EDEEB46D74B1}"/>
    <dgm:cxn modelId="{1A28FA4D-DCC7-4E34-86B1-301D0A2A498D}" srcId="{EEC9493F-9022-41F5-A24E-938D957213F3}" destId="{AFF9E765-28E1-4819-BF07-96AE3E31ECA8}" srcOrd="11" destOrd="0" parTransId="{0CF1E71C-6C68-4F9E-9BB8-490E9AFC5371}" sibTransId="{56A0302B-BE19-438A-93B0-21EA7729ACA9}"/>
    <dgm:cxn modelId="{482804F1-FEA3-46B6-8913-4A52B3F9F531}" srcId="{EEC9493F-9022-41F5-A24E-938D957213F3}" destId="{89503ABD-D7CE-48DB-9779-CEC74ABDF6BF}" srcOrd="21" destOrd="0" parTransId="{E9BC57D9-228D-4B30-B244-C467666630E7}" sibTransId="{5FBE5A39-A4D0-427B-98D8-BCD1EB9297DC}"/>
    <dgm:cxn modelId="{4ED3358B-1A29-468E-9C80-0E540C775654}" srcId="{EEC9493F-9022-41F5-A24E-938D957213F3}" destId="{6348554F-023B-466B-933E-B588CB5F1C69}" srcOrd="7" destOrd="0" parTransId="{7EB46075-022E-4144-A53D-A353C9B4A0FF}" sibTransId="{9DCBD2B8-EE64-4288-AAC6-65762F95A8AF}"/>
    <dgm:cxn modelId="{6EE3C6D1-868E-4490-9519-75E68794C6F6}" srcId="{EEC9493F-9022-41F5-A24E-938D957213F3}" destId="{2AFED3FA-45F2-4C4C-97F3-74071F408244}" srcOrd="16" destOrd="0" parTransId="{12ADBE0C-6C22-4169-B6D8-F2F58B0D5DF2}" sibTransId="{7C0CD2E9-E0DF-41F6-9984-EA2345777F49}"/>
    <dgm:cxn modelId="{1D39ACD1-DA21-418E-99D2-81840D855835}" type="presOf" srcId="{EEC9493F-9022-41F5-A24E-938D957213F3}" destId="{A6CEBCEA-4C58-4656-A09F-0475E95400AD}" srcOrd="0" destOrd="0" presId="urn:microsoft.com/office/officeart/2005/8/layout/default"/>
    <dgm:cxn modelId="{2F3DA93B-A649-4E0C-BAB0-F1A4CEE68400}" type="presOf" srcId="{A8576F77-D1B7-4458-A7D1-AC21FCBE9ED6}" destId="{A93C1E13-C7D5-4C1D-A54C-7A144481CE60}" srcOrd="0" destOrd="0" presId="urn:microsoft.com/office/officeart/2005/8/layout/default"/>
    <dgm:cxn modelId="{EB20C7DE-EB37-4F29-981F-1FFDC25E5351}" type="presOf" srcId="{89503ABD-D7CE-48DB-9779-CEC74ABDF6BF}" destId="{D49278C8-CA87-4FB8-BB54-AA9705F535E4}" srcOrd="0" destOrd="0" presId="urn:microsoft.com/office/officeart/2005/8/layout/default"/>
    <dgm:cxn modelId="{B4E3094B-7579-4F82-AC28-5781A1D53E41}" srcId="{EEC9493F-9022-41F5-A24E-938D957213F3}" destId="{8342C0AE-7AC6-4269-8E1B-C6C688F78B59}" srcOrd="13" destOrd="0" parTransId="{6066C97B-D97F-4830-AE27-33FF0FE0F551}" sibTransId="{F27BA363-2756-4D76-8730-1A2D6FAB84C1}"/>
    <dgm:cxn modelId="{1A1793D9-CEC4-4CF9-8F2C-C908F0502AED}" type="presOf" srcId="{97CEDB72-ED59-4A5E-8310-5CD343513517}" destId="{42B41325-02ED-4AE0-BBB3-F5A6F0476F2F}" srcOrd="0" destOrd="0" presId="urn:microsoft.com/office/officeart/2005/8/layout/default"/>
    <dgm:cxn modelId="{ABDFD6E9-082C-4949-9A65-ECE9B64BFD97}" srcId="{EEC9493F-9022-41F5-A24E-938D957213F3}" destId="{32CBFACD-B5D7-4F61-9FD7-7C0147EAF3C4}" srcOrd="3" destOrd="0" parTransId="{44839157-135A-463C-A198-736F32115CA2}" sibTransId="{F803F803-DBAA-4D6D-A46E-E3300C9618AD}"/>
    <dgm:cxn modelId="{6BE2CBB0-32E2-49D1-898C-46EAA758DFFF}" srcId="{EEC9493F-9022-41F5-A24E-938D957213F3}" destId="{78F97DDE-8622-4E2D-9515-5106CDA0835E}" srcOrd="0" destOrd="0" parTransId="{61C65DE5-E5A2-4D6E-AECB-9191C77C083F}" sibTransId="{055FE49E-6BC8-45C6-B90A-09D2C5F22215}"/>
    <dgm:cxn modelId="{58B00335-B40C-49A4-9CC3-930162B2FA0B}" type="presOf" srcId="{32CBFACD-B5D7-4F61-9FD7-7C0147EAF3C4}" destId="{444C413E-8BE8-49BA-8F33-3B4F99A498FA}" srcOrd="0" destOrd="0" presId="urn:microsoft.com/office/officeart/2005/8/layout/default"/>
    <dgm:cxn modelId="{E52729FE-260D-4699-B998-5977DF6EFD27}" type="presOf" srcId="{0CA8A128-3055-4A6D-8ECB-430E8A10E493}" destId="{B2221400-6439-4563-AD9A-F2946AD305BE}" srcOrd="0" destOrd="0" presId="urn:microsoft.com/office/officeart/2005/8/layout/default"/>
    <dgm:cxn modelId="{B255CA0A-40B0-43E8-83DA-AF246A6211D1}" srcId="{EEC9493F-9022-41F5-A24E-938D957213F3}" destId="{11C923E4-204D-4945-938A-5A2DA2F9C15C}" srcOrd="22" destOrd="0" parTransId="{8ABB7C48-9F29-4F97-8EB9-D17C76FABA8B}" sibTransId="{D2BBD884-931F-44A5-B7AB-3854A37FD926}"/>
    <dgm:cxn modelId="{965500E1-4FD8-4A7F-B22D-DB72922119AF}" srcId="{EEC9493F-9022-41F5-A24E-938D957213F3}" destId="{4477AA99-DA24-4623-899C-6EF1476EDBD1}" srcOrd="25" destOrd="0" parTransId="{0E411DEF-7EAA-4A9F-9FE4-2EDC080A9AC2}" sibTransId="{E110AA5B-A2B1-4177-8B02-A0FDB8741926}"/>
    <dgm:cxn modelId="{EF98BB7B-7A03-4300-A6F9-520D461CA8DE}" type="presOf" srcId="{FF7F4807-F067-4BEC-8E28-FA881EC42EBF}" destId="{4EC156E6-3BC6-45E5-8FF6-09294D7C3FDC}" srcOrd="0" destOrd="0" presId="urn:microsoft.com/office/officeart/2005/8/layout/default"/>
    <dgm:cxn modelId="{2FCF5213-BB8E-4E86-B03D-A2E597B30372}" type="presOf" srcId="{32E68106-85E4-411F-A41C-F72AB9C70722}" destId="{46D5FE59-FB46-4DAE-87AD-E4FABF233888}" srcOrd="0" destOrd="0" presId="urn:microsoft.com/office/officeart/2005/8/layout/default"/>
    <dgm:cxn modelId="{F40D204B-5A17-48D1-B664-1A4BAD5ADCD4}" srcId="{EEC9493F-9022-41F5-A24E-938D957213F3}" destId="{97CEDB72-ED59-4A5E-8310-5CD343513517}" srcOrd="14" destOrd="0" parTransId="{4E3107DB-EBFA-4FE0-B5E6-BD3C0BD2F089}" sibTransId="{D68CEDA1-6A09-4A72-A7C5-E7F6ADCE342A}"/>
    <dgm:cxn modelId="{0D2F9590-8333-49B9-B5EF-4B7FCFD8D832}" type="presOf" srcId="{4BB9BE78-5B6B-4C5D-AB35-31F5230E2EF9}" destId="{B4644926-EF0F-49A3-BEDB-D2198F43C55D}" srcOrd="0" destOrd="0" presId="urn:microsoft.com/office/officeart/2005/8/layout/default"/>
    <dgm:cxn modelId="{0A6F3FA7-8EBC-4807-8D74-E4734D335F84}" type="presOf" srcId="{51D4D05B-EBA2-483A-81BC-B02BB15DD9F4}" destId="{773109FC-CF93-4CB9-BCE7-DC89113199A9}" srcOrd="0" destOrd="0" presId="urn:microsoft.com/office/officeart/2005/8/layout/default"/>
    <dgm:cxn modelId="{6DD8B62B-0D96-4A5A-BA50-48286449BCC7}" srcId="{EEC9493F-9022-41F5-A24E-938D957213F3}" destId="{697F249B-31DF-4C82-B585-516C8F08DF4E}" srcOrd="5" destOrd="0" parTransId="{7B5E8632-04CD-403A-9D26-53DCB15CA2CB}" sibTransId="{05FA76E9-9570-4B2F-97C2-C0F2E9B041DE}"/>
    <dgm:cxn modelId="{137932E3-4EEC-41D2-B2DA-1B3A3246028D}" type="presOf" srcId="{4477AA99-DA24-4623-899C-6EF1476EDBD1}" destId="{9D2F20DF-C6A6-4D65-A9F1-9A68F58A53D2}" srcOrd="0" destOrd="0" presId="urn:microsoft.com/office/officeart/2005/8/layout/default"/>
    <dgm:cxn modelId="{51344DD6-5BDB-4553-8067-5FD5050ED943}" type="presOf" srcId="{60B9F952-C6B3-4539-9A43-16638288532D}" destId="{80C9DE99-A6B6-42CB-8318-13526BCA4385}" srcOrd="0" destOrd="0" presId="urn:microsoft.com/office/officeart/2005/8/layout/default"/>
    <dgm:cxn modelId="{DAC1301F-8FA1-4004-915D-B710245E8E19}" srcId="{EEC9493F-9022-41F5-A24E-938D957213F3}" destId="{60B9F952-C6B3-4539-9A43-16638288532D}" srcOrd="24" destOrd="0" parTransId="{10AA6B58-48BE-46BC-9211-FEC5AF806FD9}" sibTransId="{97BBDF9F-A366-48B3-BD9F-0390E0279FDC}"/>
    <dgm:cxn modelId="{C1303BC0-B8E9-4660-8158-73034CDEEAAA}" type="presOf" srcId="{AFF9E765-28E1-4819-BF07-96AE3E31ECA8}" destId="{5FFC7930-02A9-45EA-8140-97A8B857C2C9}" srcOrd="0" destOrd="0" presId="urn:microsoft.com/office/officeart/2005/8/layout/default"/>
    <dgm:cxn modelId="{1006A788-DD10-447B-9894-2A84AD97BA05}" type="presOf" srcId="{D8F67F93-157B-447A-A7C5-AFD70CE79FA8}" destId="{9CC409E2-8D8A-45D9-A778-F6FA229882F0}" srcOrd="0" destOrd="0" presId="urn:microsoft.com/office/officeart/2005/8/layout/default"/>
    <dgm:cxn modelId="{CC6807D9-92FD-4FC1-AF81-4D1C26A0BAFF}" srcId="{EEC9493F-9022-41F5-A24E-938D957213F3}" destId="{4BB9BE78-5B6B-4C5D-AB35-31F5230E2EF9}" srcOrd="2" destOrd="0" parTransId="{B5F82E80-3937-4EBA-A44B-0853194285E3}" sibTransId="{EB28FEB2-237B-4371-AC48-149F5A20E024}"/>
    <dgm:cxn modelId="{73253935-158F-4C3A-B345-37492434A23B}" srcId="{EEC9493F-9022-41F5-A24E-938D957213F3}" destId="{99F86D4E-9C28-42CF-B454-E9BDCEBDE676}" srcOrd="20" destOrd="0" parTransId="{2B79D633-96B0-4330-A334-DCBCE38EA1BA}" sibTransId="{F7F11AED-D6CC-4970-B718-FF863B910A04}"/>
    <dgm:cxn modelId="{841EABE8-DCE3-4AFE-BF95-CA38304ACF8D}" srcId="{EEC9493F-9022-41F5-A24E-938D957213F3}" destId="{D8F67F93-157B-447A-A7C5-AFD70CE79FA8}" srcOrd="10" destOrd="0" parTransId="{CCAFF40B-D22A-4F2F-ACC3-21513FFF8AFD}" sibTransId="{291BC0AB-1D19-483A-BC75-1B5D49161E0C}"/>
    <dgm:cxn modelId="{D7901DCB-555C-4379-BC03-33BC5D87F133}" type="presOf" srcId="{99F86D4E-9C28-42CF-B454-E9BDCEBDE676}" destId="{E7D8878D-D918-4ABD-ACA1-E810EC3C6CEB}" srcOrd="0" destOrd="0" presId="urn:microsoft.com/office/officeart/2005/8/layout/default"/>
    <dgm:cxn modelId="{41C0E19D-21C9-4811-8220-373D29A62259}" srcId="{EEC9493F-9022-41F5-A24E-938D957213F3}" destId="{32E68106-85E4-411F-A41C-F72AB9C70722}" srcOrd="1" destOrd="0" parTransId="{9AFF331D-821D-49E3-9923-29D3E9425735}" sibTransId="{2C027349-A3BC-4043-BC5C-BDCD006CA74C}"/>
    <dgm:cxn modelId="{59D6FD89-36B3-4D39-A269-4705BD1AE65F}" srcId="{EEC9493F-9022-41F5-A24E-938D957213F3}" destId="{A8576F77-D1B7-4458-A7D1-AC21FCBE9ED6}" srcOrd="19" destOrd="0" parTransId="{57EB915B-E0C3-4FE4-BBB6-9F0F5531CF5D}" sibTransId="{141C29AC-5B5F-437B-9A10-F4CFC9AB506C}"/>
    <dgm:cxn modelId="{E7A822C8-64D1-4425-B800-DC7E60499014}" srcId="{EEC9493F-9022-41F5-A24E-938D957213F3}" destId="{69573769-AD59-4D78-9D14-C78424FF3359}" srcOrd="18" destOrd="0" parTransId="{0296C405-6A85-49F8-8599-D740167D780D}" sibTransId="{1D6B8985-6E2A-439E-AA08-FC521443E877}"/>
    <dgm:cxn modelId="{E667ECB1-CAA3-4C29-9DEE-4C5F9F2E6D94}" type="presOf" srcId="{6348554F-023B-466B-933E-B588CB5F1C69}" destId="{9A554F64-F5DF-45F1-BC2A-91E6BD2323B2}" srcOrd="0" destOrd="0" presId="urn:microsoft.com/office/officeart/2005/8/layout/default"/>
    <dgm:cxn modelId="{E677A49C-7181-4927-80E4-F17581130C4E}" srcId="{EEC9493F-9022-41F5-A24E-938D957213F3}" destId="{20002D3F-ECAE-4AB5-BF99-02C8486321D6}" srcOrd="8" destOrd="0" parTransId="{B1E3C1ED-604B-44B5-BDE6-ED306C7A18A0}" sibTransId="{4B87A457-89F7-40AD-ABC1-BFC1B5A88662}"/>
    <dgm:cxn modelId="{8CB68298-963A-4301-911F-632A90730315}" srcId="{EEC9493F-9022-41F5-A24E-938D957213F3}" destId="{F0282CD9-98BC-423D-9A59-64BB6F0AD60D}" srcOrd="9" destOrd="0" parTransId="{3FF9E49D-D86F-4082-B538-0C84783788EC}" sibTransId="{B2B92A89-22C1-4554-A929-C1703B91BF47}"/>
    <dgm:cxn modelId="{3D13BD06-9D9F-4510-BBEC-58CE0E993823}" type="presOf" srcId="{697F249B-31DF-4C82-B585-516C8F08DF4E}" destId="{8B45B343-5D76-4D18-A7C4-CB8B5826ECC9}" srcOrd="0" destOrd="0" presId="urn:microsoft.com/office/officeart/2005/8/layout/default"/>
    <dgm:cxn modelId="{317F58ED-7040-4AE0-81C7-80415B58EDAD}" srcId="{EEC9493F-9022-41F5-A24E-938D957213F3}" destId="{66498649-750A-4801-825A-8D841D906E1A}" srcOrd="12" destOrd="0" parTransId="{93BBE5BA-A922-4768-ADCA-17B15D0A8C1F}" sibTransId="{D2E2A8A0-B6E1-4B6B-A610-37A1179C91E1}"/>
    <dgm:cxn modelId="{96B7DA00-9618-4C17-A773-8420A19A6348}" srcId="{EEC9493F-9022-41F5-A24E-938D957213F3}" destId="{FF7F4807-F067-4BEC-8E28-FA881EC42EBF}" srcOrd="4" destOrd="0" parTransId="{F92A148D-5BA2-49A1-A1F9-EC766466A371}" sibTransId="{D4683269-5900-4D23-8ABD-DDA70DCA0E4C}"/>
    <dgm:cxn modelId="{D0938C0A-08BC-42B4-A18B-2495D6C1C8AF}" type="presOf" srcId="{8342C0AE-7AC6-4269-8E1B-C6C688F78B59}" destId="{EA30FD4A-7A60-427D-A1BE-89325C1D14EB}" srcOrd="0" destOrd="0" presId="urn:microsoft.com/office/officeart/2005/8/layout/default"/>
    <dgm:cxn modelId="{56B04DB1-06C7-4947-AA4A-9D46A9DA6999}" type="presOf" srcId="{2811AF0F-B071-4DA0-A244-848578065635}" destId="{9B52BCE5-A7C5-44C3-95FD-8A6E4499AEF9}" srcOrd="0" destOrd="0" presId="urn:microsoft.com/office/officeart/2005/8/layout/default"/>
    <dgm:cxn modelId="{996530B0-5EFE-42EA-A04F-0FE7945CE5C5}" type="presOf" srcId="{F0282CD9-98BC-423D-9A59-64BB6F0AD60D}" destId="{3182456F-11EF-4DAB-95E1-F2D8CA439858}" srcOrd="0" destOrd="0" presId="urn:microsoft.com/office/officeart/2005/8/layout/default"/>
    <dgm:cxn modelId="{89C49919-B1BB-484E-B114-ABA3573D7E8E}" srcId="{EEC9493F-9022-41F5-A24E-938D957213F3}" destId="{0CA8A128-3055-4A6D-8ECB-430E8A10E493}" srcOrd="17" destOrd="0" parTransId="{98C718ED-86E6-4F38-ABE9-2F62552DB30D}" sibTransId="{2BFE4798-3E9E-47BC-9BD4-5209B640A919}"/>
    <dgm:cxn modelId="{ACD6CED5-8135-4244-A234-7B3A1DD9B785}" type="presOf" srcId="{2AFED3FA-45F2-4C4C-97F3-74071F408244}" destId="{C10D5CE6-1238-4167-86D2-F02733D86BFD}" srcOrd="0" destOrd="0" presId="urn:microsoft.com/office/officeart/2005/8/layout/default"/>
    <dgm:cxn modelId="{F78766E0-47FD-438C-97B1-8384A66C660A}" type="presOf" srcId="{85E0DE23-0731-463B-950A-EDCBDEE92AA0}" destId="{94BB69C4-6567-47A7-AB37-F654C4645CB8}" srcOrd="0" destOrd="0" presId="urn:microsoft.com/office/officeart/2005/8/layout/default"/>
    <dgm:cxn modelId="{31933576-90BF-4240-A50F-5C7FDB919C63}" type="presOf" srcId="{C88310DD-DEBA-426A-A1CA-55EF08EA9595}" destId="{607C3583-AB3C-4CC3-BDB2-DB65DB61D7C4}" srcOrd="0" destOrd="0" presId="urn:microsoft.com/office/officeart/2005/8/layout/default"/>
    <dgm:cxn modelId="{E788EE1A-A4FB-47B5-A614-EEE41239DEC2}" type="presOf" srcId="{69573769-AD59-4D78-9D14-C78424FF3359}" destId="{11F57A28-5C05-411B-8984-8E69612E91F2}" srcOrd="0" destOrd="0" presId="urn:microsoft.com/office/officeart/2005/8/layout/default"/>
    <dgm:cxn modelId="{048D6E87-0496-4E79-9D9A-C1781E6C9AAF}" type="presOf" srcId="{20002D3F-ECAE-4AB5-BF99-02C8486321D6}" destId="{09134188-5419-4256-8616-8269E0E63773}" srcOrd="0" destOrd="0" presId="urn:microsoft.com/office/officeart/2005/8/layout/default"/>
    <dgm:cxn modelId="{74CC6EC6-3B47-4B10-9FDB-20593175F212}" srcId="{EEC9493F-9022-41F5-A24E-938D957213F3}" destId="{C88310DD-DEBA-426A-A1CA-55EF08EA9595}" srcOrd="6" destOrd="0" parTransId="{A9FA0D8F-F66B-4A9E-A99A-1D5717CC91F0}" sibTransId="{06324C2C-6D3F-434B-8605-40FCECC31899}"/>
    <dgm:cxn modelId="{8EF59678-A979-476D-B088-32EEBDF6218C}" srcId="{EEC9493F-9022-41F5-A24E-938D957213F3}" destId="{51D4D05B-EBA2-483A-81BC-B02BB15DD9F4}" srcOrd="15" destOrd="0" parTransId="{BA627A79-CB4E-4BAE-AA3C-9F6FB68D0BA1}" sibTransId="{B5F5926F-931C-4928-AB05-F20015F86F48}"/>
    <dgm:cxn modelId="{796FC645-3632-40DC-8669-710EE054980C}" type="presOf" srcId="{78F97DDE-8622-4E2D-9515-5106CDA0835E}" destId="{2396F1BA-652E-4C84-A5DE-B0457C0FA9EB}" srcOrd="0" destOrd="0" presId="urn:microsoft.com/office/officeart/2005/8/layout/default"/>
    <dgm:cxn modelId="{2436C3F1-5E8D-43D2-A2CE-5C192CCF8C5E}" srcId="{EEC9493F-9022-41F5-A24E-938D957213F3}" destId="{2811AF0F-B071-4DA0-A244-848578065635}" srcOrd="26" destOrd="0" parTransId="{E894DEEB-DB16-4D5A-9C30-2A2BDBB7A066}" sibTransId="{79DB7B6B-FA8A-432D-9A53-3E76A569E207}"/>
    <dgm:cxn modelId="{BCD9AF93-2297-4D33-8CB0-C5C0F81E4ADB}" type="presOf" srcId="{11C923E4-204D-4945-938A-5A2DA2F9C15C}" destId="{10F4DC3C-6346-4180-8829-E3B8FE2E5487}" srcOrd="0" destOrd="0" presId="urn:microsoft.com/office/officeart/2005/8/layout/default"/>
    <dgm:cxn modelId="{355AE67A-712F-4F0B-829D-D34695BDD7D6}" type="presParOf" srcId="{A6CEBCEA-4C58-4656-A09F-0475E95400AD}" destId="{2396F1BA-652E-4C84-A5DE-B0457C0FA9EB}" srcOrd="0" destOrd="0" presId="urn:microsoft.com/office/officeart/2005/8/layout/default"/>
    <dgm:cxn modelId="{FD01E288-F753-464A-B711-38DF7B6B94B0}" type="presParOf" srcId="{A6CEBCEA-4C58-4656-A09F-0475E95400AD}" destId="{9B13457F-7110-4F7E-B56C-AAC4C8CEE33A}" srcOrd="1" destOrd="0" presId="urn:microsoft.com/office/officeart/2005/8/layout/default"/>
    <dgm:cxn modelId="{5BE20007-0001-4D73-B309-4B2B845EF336}" type="presParOf" srcId="{A6CEBCEA-4C58-4656-A09F-0475E95400AD}" destId="{46D5FE59-FB46-4DAE-87AD-E4FABF233888}" srcOrd="2" destOrd="0" presId="urn:microsoft.com/office/officeart/2005/8/layout/default"/>
    <dgm:cxn modelId="{AC894B10-54FA-4304-B46E-58C82346C6A3}" type="presParOf" srcId="{A6CEBCEA-4C58-4656-A09F-0475E95400AD}" destId="{1FEB2691-88BA-41C5-AA1A-DDF77681F2AC}" srcOrd="3" destOrd="0" presId="urn:microsoft.com/office/officeart/2005/8/layout/default"/>
    <dgm:cxn modelId="{7F07E070-427B-42C1-A175-138B8B276874}" type="presParOf" srcId="{A6CEBCEA-4C58-4656-A09F-0475E95400AD}" destId="{B4644926-EF0F-49A3-BEDB-D2198F43C55D}" srcOrd="4" destOrd="0" presId="urn:microsoft.com/office/officeart/2005/8/layout/default"/>
    <dgm:cxn modelId="{4BC7DA68-0AF0-4563-9F1B-7962C3D88AD6}" type="presParOf" srcId="{A6CEBCEA-4C58-4656-A09F-0475E95400AD}" destId="{2223BAA4-7EE7-41A2-9559-078BF5CBFA73}" srcOrd="5" destOrd="0" presId="urn:microsoft.com/office/officeart/2005/8/layout/default"/>
    <dgm:cxn modelId="{B7A44B00-6D15-429B-A1AA-4ED8537497E7}" type="presParOf" srcId="{A6CEBCEA-4C58-4656-A09F-0475E95400AD}" destId="{444C413E-8BE8-49BA-8F33-3B4F99A498FA}" srcOrd="6" destOrd="0" presId="urn:microsoft.com/office/officeart/2005/8/layout/default"/>
    <dgm:cxn modelId="{F0D17A0B-8A4A-4EC7-AB61-E720F9CA40A5}" type="presParOf" srcId="{A6CEBCEA-4C58-4656-A09F-0475E95400AD}" destId="{2899AC96-FADF-4210-8CDF-DB44E31E2307}" srcOrd="7" destOrd="0" presId="urn:microsoft.com/office/officeart/2005/8/layout/default"/>
    <dgm:cxn modelId="{9CE8A2F5-17EF-4D03-BF48-F6059825BB1F}" type="presParOf" srcId="{A6CEBCEA-4C58-4656-A09F-0475E95400AD}" destId="{4EC156E6-3BC6-45E5-8FF6-09294D7C3FDC}" srcOrd="8" destOrd="0" presId="urn:microsoft.com/office/officeart/2005/8/layout/default"/>
    <dgm:cxn modelId="{5C0E19D7-6D33-4CB6-8BAA-C43298EB2A4E}" type="presParOf" srcId="{A6CEBCEA-4C58-4656-A09F-0475E95400AD}" destId="{BBD90FCD-A265-4E79-9C4E-0B4252D44366}" srcOrd="9" destOrd="0" presId="urn:microsoft.com/office/officeart/2005/8/layout/default"/>
    <dgm:cxn modelId="{CA03C347-1D8F-4FE4-8A3D-9EB087ED290C}" type="presParOf" srcId="{A6CEBCEA-4C58-4656-A09F-0475E95400AD}" destId="{8B45B343-5D76-4D18-A7C4-CB8B5826ECC9}" srcOrd="10" destOrd="0" presId="urn:microsoft.com/office/officeart/2005/8/layout/default"/>
    <dgm:cxn modelId="{9B56209E-9BF5-4EC4-B3B8-1B3C396F625F}" type="presParOf" srcId="{A6CEBCEA-4C58-4656-A09F-0475E95400AD}" destId="{24065A2F-0596-46DA-A3A1-44F90ACB3527}" srcOrd="11" destOrd="0" presId="urn:microsoft.com/office/officeart/2005/8/layout/default"/>
    <dgm:cxn modelId="{E39AD8C4-7695-4A86-ADBA-24AD4A051BCF}" type="presParOf" srcId="{A6CEBCEA-4C58-4656-A09F-0475E95400AD}" destId="{607C3583-AB3C-4CC3-BDB2-DB65DB61D7C4}" srcOrd="12" destOrd="0" presId="urn:microsoft.com/office/officeart/2005/8/layout/default"/>
    <dgm:cxn modelId="{79041DA3-723D-4F0F-A7DC-0FC3F38BFFFC}" type="presParOf" srcId="{A6CEBCEA-4C58-4656-A09F-0475E95400AD}" destId="{44C7F5CB-BC91-44B7-9516-CC90A65FA53F}" srcOrd="13" destOrd="0" presId="urn:microsoft.com/office/officeart/2005/8/layout/default"/>
    <dgm:cxn modelId="{97BCC517-C957-4B20-9370-74D77D45F88C}" type="presParOf" srcId="{A6CEBCEA-4C58-4656-A09F-0475E95400AD}" destId="{9A554F64-F5DF-45F1-BC2A-91E6BD2323B2}" srcOrd="14" destOrd="0" presId="urn:microsoft.com/office/officeart/2005/8/layout/default"/>
    <dgm:cxn modelId="{C504FD5F-10AA-4D57-B5D8-01C8BB1F0D7F}" type="presParOf" srcId="{A6CEBCEA-4C58-4656-A09F-0475E95400AD}" destId="{07C5A20F-40B8-4F7E-9029-A473015A616D}" srcOrd="15" destOrd="0" presId="urn:microsoft.com/office/officeart/2005/8/layout/default"/>
    <dgm:cxn modelId="{55ACACC5-CE24-4F4E-BB60-2A7BD7EDE3F0}" type="presParOf" srcId="{A6CEBCEA-4C58-4656-A09F-0475E95400AD}" destId="{09134188-5419-4256-8616-8269E0E63773}" srcOrd="16" destOrd="0" presId="urn:microsoft.com/office/officeart/2005/8/layout/default"/>
    <dgm:cxn modelId="{A5EEC9C5-131B-4837-90FD-4FFD63BC69B8}" type="presParOf" srcId="{A6CEBCEA-4C58-4656-A09F-0475E95400AD}" destId="{FAD8AA3A-34C6-4839-A899-BE97CEC44C2C}" srcOrd="17" destOrd="0" presId="urn:microsoft.com/office/officeart/2005/8/layout/default"/>
    <dgm:cxn modelId="{0A8B08F5-E54D-4193-89A7-660332E95A14}" type="presParOf" srcId="{A6CEBCEA-4C58-4656-A09F-0475E95400AD}" destId="{3182456F-11EF-4DAB-95E1-F2D8CA439858}" srcOrd="18" destOrd="0" presId="urn:microsoft.com/office/officeart/2005/8/layout/default"/>
    <dgm:cxn modelId="{5EBCE197-35F1-4F4D-BFC2-85DF55D4B3E1}" type="presParOf" srcId="{A6CEBCEA-4C58-4656-A09F-0475E95400AD}" destId="{9E113D59-66FA-442E-8909-390F66008E6D}" srcOrd="19" destOrd="0" presId="urn:microsoft.com/office/officeart/2005/8/layout/default"/>
    <dgm:cxn modelId="{41D093A1-9F94-4764-96A6-088EE840C6E1}" type="presParOf" srcId="{A6CEBCEA-4C58-4656-A09F-0475E95400AD}" destId="{9CC409E2-8D8A-45D9-A778-F6FA229882F0}" srcOrd="20" destOrd="0" presId="urn:microsoft.com/office/officeart/2005/8/layout/default"/>
    <dgm:cxn modelId="{FFD35C77-2DD7-4B60-8C09-04F6CF42509F}" type="presParOf" srcId="{A6CEBCEA-4C58-4656-A09F-0475E95400AD}" destId="{37AB1C9F-BFB6-40E2-B818-7B98C065D22E}" srcOrd="21" destOrd="0" presId="urn:microsoft.com/office/officeart/2005/8/layout/default"/>
    <dgm:cxn modelId="{24BFF4C3-23A2-4108-86AD-C1B5E6E589C6}" type="presParOf" srcId="{A6CEBCEA-4C58-4656-A09F-0475E95400AD}" destId="{5FFC7930-02A9-45EA-8140-97A8B857C2C9}" srcOrd="22" destOrd="0" presId="urn:microsoft.com/office/officeart/2005/8/layout/default"/>
    <dgm:cxn modelId="{EC208D20-F66D-44AB-8804-4DB93CFD4810}" type="presParOf" srcId="{A6CEBCEA-4C58-4656-A09F-0475E95400AD}" destId="{DAF1F337-A8BF-4C13-8A2D-28D49F466F0F}" srcOrd="23" destOrd="0" presId="urn:microsoft.com/office/officeart/2005/8/layout/default"/>
    <dgm:cxn modelId="{F0E75EB8-869D-414F-9E6C-0FE77D64AAA2}" type="presParOf" srcId="{A6CEBCEA-4C58-4656-A09F-0475E95400AD}" destId="{EC7F30D3-2E18-447A-9A5C-068176A79824}" srcOrd="24" destOrd="0" presId="urn:microsoft.com/office/officeart/2005/8/layout/default"/>
    <dgm:cxn modelId="{69510FD3-1CD0-4C00-98EB-B7C90633271E}" type="presParOf" srcId="{A6CEBCEA-4C58-4656-A09F-0475E95400AD}" destId="{A78AABFA-B883-4183-8A60-A431B39C2E18}" srcOrd="25" destOrd="0" presId="urn:microsoft.com/office/officeart/2005/8/layout/default"/>
    <dgm:cxn modelId="{B7C3A76D-9A23-49B1-ABC1-C901D3E2B25D}" type="presParOf" srcId="{A6CEBCEA-4C58-4656-A09F-0475E95400AD}" destId="{EA30FD4A-7A60-427D-A1BE-89325C1D14EB}" srcOrd="26" destOrd="0" presId="urn:microsoft.com/office/officeart/2005/8/layout/default"/>
    <dgm:cxn modelId="{484636BF-A5A5-4DC6-8392-7DE0E08EBD75}" type="presParOf" srcId="{A6CEBCEA-4C58-4656-A09F-0475E95400AD}" destId="{DB549703-077D-4609-B057-7721F07E9995}" srcOrd="27" destOrd="0" presId="urn:microsoft.com/office/officeart/2005/8/layout/default"/>
    <dgm:cxn modelId="{4ADBDE80-8D29-434F-8D14-9DD377BC5D58}" type="presParOf" srcId="{A6CEBCEA-4C58-4656-A09F-0475E95400AD}" destId="{42B41325-02ED-4AE0-BBB3-F5A6F0476F2F}" srcOrd="28" destOrd="0" presId="urn:microsoft.com/office/officeart/2005/8/layout/default"/>
    <dgm:cxn modelId="{D3CE10B6-7785-4418-89FF-B22774393DE6}" type="presParOf" srcId="{A6CEBCEA-4C58-4656-A09F-0475E95400AD}" destId="{48EA48EF-7711-42AA-9470-7E0A513193EF}" srcOrd="29" destOrd="0" presId="urn:microsoft.com/office/officeart/2005/8/layout/default"/>
    <dgm:cxn modelId="{FA92CD83-7428-40E4-9052-5A7B5A956625}" type="presParOf" srcId="{A6CEBCEA-4C58-4656-A09F-0475E95400AD}" destId="{773109FC-CF93-4CB9-BCE7-DC89113199A9}" srcOrd="30" destOrd="0" presId="urn:microsoft.com/office/officeart/2005/8/layout/default"/>
    <dgm:cxn modelId="{26276D2B-3137-46AA-9DEB-6CFF4CF105C8}" type="presParOf" srcId="{A6CEBCEA-4C58-4656-A09F-0475E95400AD}" destId="{F94F3AFE-935E-4BC7-BAF2-2692EB14A461}" srcOrd="31" destOrd="0" presId="urn:microsoft.com/office/officeart/2005/8/layout/default"/>
    <dgm:cxn modelId="{9E28A44B-63D5-48AB-91BD-EC34980E5743}" type="presParOf" srcId="{A6CEBCEA-4C58-4656-A09F-0475E95400AD}" destId="{C10D5CE6-1238-4167-86D2-F02733D86BFD}" srcOrd="32" destOrd="0" presId="urn:microsoft.com/office/officeart/2005/8/layout/default"/>
    <dgm:cxn modelId="{06DED669-FFFC-482C-8553-CFFFB2B2DEDF}" type="presParOf" srcId="{A6CEBCEA-4C58-4656-A09F-0475E95400AD}" destId="{970898D2-2F25-4ABD-9C89-347169E60787}" srcOrd="33" destOrd="0" presId="urn:microsoft.com/office/officeart/2005/8/layout/default"/>
    <dgm:cxn modelId="{17D1FF25-217A-42FB-A810-1DB4748E6E85}" type="presParOf" srcId="{A6CEBCEA-4C58-4656-A09F-0475E95400AD}" destId="{B2221400-6439-4563-AD9A-F2946AD305BE}" srcOrd="34" destOrd="0" presId="urn:microsoft.com/office/officeart/2005/8/layout/default"/>
    <dgm:cxn modelId="{B3658012-4C1C-48D4-8B9F-309513EF5E59}" type="presParOf" srcId="{A6CEBCEA-4C58-4656-A09F-0475E95400AD}" destId="{498B8870-BF1A-4EDF-A8F3-1B0EA1F0282F}" srcOrd="35" destOrd="0" presId="urn:microsoft.com/office/officeart/2005/8/layout/default"/>
    <dgm:cxn modelId="{EAC14680-C73A-45D5-9B5D-4E0D8B7D13A2}" type="presParOf" srcId="{A6CEBCEA-4C58-4656-A09F-0475E95400AD}" destId="{11F57A28-5C05-411B-8984-8E69612E91F2}" srcOrd="36" destOrd="0" presId="urn:microsoft.com/office/officeart/2005/8/layout/default"/>
    <dgm:cxn modelId="{D334D415-CF67-4D5E-9108-5FCC59C971E7}" type="presParOf" srcId="{A6CEBCEA-4C58-4656-A09F-0475E95400AD}" destId="{845C802E-F972-4323-B648-4EEB2E89FA92}" srcOrd="37" destOrd="0" presId="urn:microsoft.com/office/officeart/2005/8/layout/default"/>
    <dgm:cxn modelId="{32CE3885-F7AF-4C69-AED2-DBA3A61492A2}" type="presParOf" srcId="{A6CEBCEA-4C58-4656-A09F-0475E95400AD}" destId="{A93C1E13-C7D5-4C1D-A54C-7A144481CE60}" srcOrd="38" destOrd="0" presId="urn:microsoft.com/office/officeart/2005/8/layout/default"/>
    <dgm:cxn modelId="{CC735791-7BB3-45BA-8EBB-2EDA97D5BE77}" type="presParOf" srcId="{A6CEBCEA-4C58-4656-A09F-0475E95400AD}" destId="{01DA25BB-B030-4E20-AEF2-83B60453EFFA}" srcOrd="39" destOrd="0" presId="urn:microsoft.com/office/officeart/2005/8/layout/default"/>
    <dgm:cxn modelId="{4BACBCDE-3830-49BC-82A2-5954D59B64AA}" type="presParOf" srcId="{A6CEBCEA-4C58-4656-A09F-0475E95400AD}" destId="{E7D8878D-D918-4ABD-ACA1-E810EC3C6CEB}" srcOrd="40" destOrd="0" presId="urn:microsoft.com/office/officeart/2005/8/layout/default"/>
    <dgm:cxn modelId="{CE369508-CFCE-456C-8C73-064490EBF690}" type="presParOf" srcId="{A6CEBCEA-4C58-4656-A09F-0475E95400AD}" destId="{7FC6BFD9-0648-47B9-AA9C-99B229F16F85}" srcOrd="41" destOrd="0" presId="urn:microsoft.com/office/officeart/2005/8/layout/default"/>
    <dgm:cxn modelId="{B22349AB-B52F-4353-8F45-6CC0760CD3F3}" type="presParOf" srcId="{A6CEBCEA-4C58-4656-A09F-0475E95400AD}" destId="{D49278C8-CA87-4FB8-BB54-AA9705F535E4}" srcOrd="42" destOrd="0" presId="urn:microsoft.com/office/officeart/2005/8/layout/default"/>
    <dgm:cxn modelId="{0580B6EC-05FD-4F2E-BDDE-44A4DC91F120}" type="presParOf" srcId="{A6CEBCEA-4C58-4656-A09F-0475E95400AD}" destId="{7F0C73B5-69A9-4D1D-AB84-F7D2E3748213}" srcOrd="43" destOrd="0" presId="urn:microsoft.com/office/officeart/2005/8/layout/default"/>
    <dgm:cxn modelId="{7A80D679-A596-45F2-9027-93EBAB131C03}" type="presParOf" srcId="{A6CEBCEA-4C58-4656-A09F-0475E95400AD}" destId="{10F4DC3C-6346-4180-8829-E3B8FE2E5487}" srcOrd="44" destOrd="0" presId="urn:microsoft.com/office/officeart/2005/8/layout/default"/>
    <dgm:cxn modelId="{A96D0600-CD5A-43FE-8040-0BFA223CD4E7}" type="presParOf" srcId="{A6CEBCEA-4C58-4656-A09F-0475E95400AD}" destId="{760AC57B-EC9F-49D4-B896-1CEF23436774}" srcOrd="45" destOrd="0" presId="urn:microsoft.com/office/officeart/2005/8/layout/default"/>
    <dgm:cxn modelId="{C8E9FDD2-5CF4-4094-8ACB-550FB5F7C37E}" type="presParOf" srcId="{A6CEBCEA-4C58-4656-A09F-0475E95400AD}" destId="{94BB69C4-6567-47A7-AB37-F654C4645CB8}" srcOrd="46" destOrd="0" presId="urn:microsoft.com/office/officeart/2005/8/layout/default"/>
    <dgm:cxn modelId="{ADF2CFB3-9B45-43A7-94BE-FAC22D1A3817}" type="presParOf" srcId="{A6CEBCEA-4C58-4656-A09F-0475E95400AD}" destId="{3A26DDB1-C53B-4A43-92D6-3AB3F7AFA237}" srcOrd="47" destOrd="0" presId="urn:microsoft.com/office/officeart/2005/8/layout/default"/>
    <dgm:cxn modelId="{6F275501-9720-40DF-9166-2CF5E3F8F26A}" type="presParOf" srcId="{A6CEBCEA-4C58-4656-A09F-0475E95400AD}" destId="{80C9DE99-A6B6-42CB-8318-13526BCA4385}" srcOrd="48" destOrd="0" presId="urn:microsoft.com/office/officeart/2005/8/layout/default"/>
    <dgm:cxn modelId="{665119AD-85F6-4363-BA3C-547248A1298D}" type="presParOf" srcId="{A6CEBCEA-4C58-4656-A09F-0475E95400AD}" destId="{DD69B29B-AD21-48F6-BAA4-7FD4E43320AC}" srcOrd="49" destOrd="0" presId="urn:microsoft.com/office/officeart/2005/8/layout/default"/>
    <dgm:cxn modelId="{508A56F7-731D-4666-82D2-F7FF0B17D7F4}" type="presParOf" srcId="{A6CEBCEA-4C58-4656-A09F-0475E95400AD}" destId="{9D2F20DF-C6A6-4D65-A9F1-9A68F58A53D2}" srcOrd="50" destOrd="0" presId="urn:microsoft.com/office/officeart/2005/8/layout/default"/>
    <dgm:cxn modelId="{DA76C18F-D714-4EAB-B0A6-DAF6B65C1D09}" type="presParOf" srcId="{A6CEBCEA-4C58-4656-A09F-0475E95400AD}" destId="{686C67AF-8968-422D-AFB5-087DBFD352D3}" srcOrd="51" destOrd="0" presId="urn:microsoft.com/office/officeart/2005/8/layout/default"/>
    <dgm:cxn modelId="{130D1804-8CBB-425B-85A5-C8722C3CEDB0}" type="presParOf" srcId="{A6CEBCEA-4C58-4656-A09F-0475E95400AD}" destId="{9B52BCE5-A7C5-44C3-95FD-8A6E4499AEF9}" srcOrd="5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BBB6467-7D2E-4A4C-9C2C-0D9B45B69EAB}" type="doc">
      <dgm:prSet loTypeId="urn:microsoft.com/office/officeart/2005/8/layout/cycle5" loCatId="cycle" qsTypeId="urn:microsoft.com/office/officeart/2005/8/quickstyle/3d6" qsCatId="3D" csTypeId="urn:microsoft.com/office/officeart/2005/8/colors/colorful4" csCatId="colorful" phldr="1"/>
      <dgm:spPr/>
    </dgm:pt>
    <dgm:pt modelId="{170A4110-DC43-4699-9CD4-AB05D775BC32}">
      <dgm:prSet phldrT="[Tekst]"/>
      <dgm:spPr/>
      <dgm:t>
        <a:bodyPr/>
        <a:lstStyle/>
        <a:p>
          <a:r>
            <a:rPr lang="vi-VN" dirty="0" smtClean="0"/>
            <a:t>Za Zavod za hitnu medicinu Brodsko posavske županije je u okviru Projekta unaprjeđenja hitne medicinske pomoći i investicijskog planiranja u zdravstvu nabavljeno 5 potpuno opremljenih vozila hitne medicinske pomoći ukupne vrijednosti 2.424.000 kn. </a:t>
          </a:r>
          <a:endParaRPr lang="hr-HR" dirty="0"/>
        </a:p>
      </dgm:t>
    </dgm:pt>
    <dgm:pt modelId="{603FD5D3-86E7-41AA-94F7-22CCA0BE3BD6}" type="parTrans" cxnId="{A273E728-50CA-44C0-9E24-DA98D9011632}">
      <dgm:prSet/>
      <dgm:spPr/>
      <dgm:t>
        <a:bodyPr/>
        <a:lstStyle/>
        <a:p>
          <a:endParaRPr lang="hr-HR"/>
        </a:p>
      </dgm:t>
    </dgm:pt>
    <dgm:pt modelId="{DD1D7E7D-E514-4341-82B2-99D621AF570D}" type="sibTrans" cxnId="{A273E728-50CA-44C0-9E24-DA98D9011632}">
      <dgm:prSet/>
      <dgm:spPr/>
      <dgm:t>
        <a:bodyPr/>
        <a:lstStyle/>
        <a:p>
          <a:endParaRPr lang="hr-HR"/>
        </a:p>
      </dgm:t>
    </dgm:pt>
    <dgm:pt modelId="{C6ECC709-BCB4-4ED9-8AC9-9E1A4E8F2462}">
      <dgm:prSet custT="1"/>
      <dgm:spPr/>
      <dgm:t>
        <a:bodyPr/>
        <a:lstStyle/>
        <a:p>
          <a:r>
            <a:rPr lang="hr-HR" sz="1800" dirty="0" smtClean="0"/>
            <a:t>Ministarstvo zdravlja    ukupno  2 velika projekta                                         </a:t>
          </a:r>
          <a:endParaRPr lang="hr-HR" sz="1800" dirty="0"/>
        </a:p>
      </dgm:t>
    </dgm:pt>
    <dgm:pt modelId="{D62C83AD-F096-4E01-814B-6A3C18828450}" type="parTrans" cxnId="{95E3A66A-9ACE-4E26-91EE-BD28FFE73B3A}">
      <dgm:prSet/>
      <dgm:spPr/>
      <dgm:t>
        <a:bodyPr/>
        <a:lstStyle/>
        <a:p>
          <a:endParaRPr lang="hr-HR"/>
        </a:p>
      </dgm:t>
    </dgm:pt>
    <dgm:pt modelId="{15BA900F-49B0-461F-BA98-01EE8B71A7E8}" type="sibTrans" cxnId="{95E3A66A-9ACE-4E26-91EE-BD28FFE73B3A}">
      <dgm:prSet/>
      <dgm:spPr/>
      <dgm:t>
        <a:bodyPr/>
        <a:lstStyle/>
        <a:p>
          <a:endParaRPr lang="hr-HR"/>
        </a:p>
      </dgm:t>
    </dgm:pt>
    <dgm:pt modelId="{64129413-958D-4A69-8BE3-939225F3A7BE}">
      <dgm:prSet/>
      <dgm:spPr/>
      <dgm:t>
        <a:bodyPr/>
        <a:lstStyle/>
        <a:p>
          <a:r>
            <a:rPr lang="vi-VN" dirty="0" smtClean="0"/>
            <a:t>Za potrebe OHBP-a OB Slavonski Brod u 2013. godini iz Projekta unaprjeđenja hitne medicinske pomoći i investicijskog planiranja u zdravstvu nabavljen je RTG uređaj, UZV-uređaj, respiratorna, kardiološka oprema, te razna druga medicinska oprema (operacijski stolovi, operacijske lampe, ležajevi, kolica…) ukupne vrijednosti 2.855.000,00 kn.</a:t>
          </a:r>
          <a:endParaRPr lang="hr-HR" dirty="0"/>
        </a:p>
      </dgm:t>
    </dgm:pt>
    <dgm:pt modelId="{6A4E89E6-5A18-4732-979B-60F3486F8533}" type="parTrans" cxnId="{074394B8-51EE-4F25-A77F-2F47CA69C5D3}">
      <dgm:prSet/>
      <dgm:spPr/>
      <dgm:t>
        <a:bodyPr/>
        <a:lstStyle/>
        <a:p>
          <a:endParaRPr lang="hr-HR"/>
        </a:p>
      </dgm:t>
    </dgm:pt>
    <dgm:pt modelId="{AF322DBA-6767-4951-A97B-7A10F75EC58A}" type="sibTrans" cxnId="{074394B8-51EE-4F25-A77F-2F47CA69C5D3}">
      <dgm:prSet/>
      <dgm:spPr/>
      <dgm:t>
        <a:bodyPr/>
        <a:lstStyle/>
        <a:p>
          <a:endParaRPr lang="hr-HR"/>
        </a:p>
      </dgm:t>
    </dgm:pt>
    <dgm:pt modelId="{CC645149-323F-4E56-B68A-B3A6DB7E3441}" type="pres">
      <dgm:prSet presAssocID="{3BBB6467-7D2E-4A4C-9C2C-0D9B45B69EAB}" presName="cycle" presStyleCnt="0">
        <dgm:presLayoutVars>
          <dgm:dir/>
          <dgm:resizeHandles val="exact"/>
        </dgm:presLayoutVars>
      </dgm:prSet>
      <dgm:spPr/>
    </dgm:pt>
    <dgm:pt modelId="{8CBFE76A-0E65-41BB-A07A-9B3DE24CB552}" type="pres">
      <dgm:prSet presAssocID="{C6ECC709-BCB4-4ED9-8AC9-9E1A4E8F2462}" presName="node" presStyleLbl="node1" presStyleIdx="0" presStyleCnt="3" custRadScaleRad="97071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79C4090-2DB4-4241-8474-05E319E690D8}" type="pres">
      <dgm:prSet presAssocID="{C6ECC709-BCB4-4ED9-8AC9-9E1A4E8F2462}" presName="spNode" presStyleCnt="0"/>
      <dgm:spPr/>
    </dgm:pt>
    <dgm:pt modelId="{9E7D7393-9040-4CA6-B1F1-40B6DCEBF136}" type="pres">
      <dgm:prSet presAssocID="{15BA900F-49B0-461F-BA98-01EE8B71A7E8}" presName="sibTrans" presStyleLbl="sibTrans1D1" presStyleIdx="0" presStyleCnt="3"/>
      <dgm:spPr/>
      <dgm:t>
        <a:bodyPr/>
        <a:lstStyle/>
        <a:p>
          <a:endParaRPr lang="hr-HR"/>
        </a:p>
      </dgm:t>
    </dgm:pt>
    <dgm:pt modelId="{18FF068D-CBBD-49DE-B491-F5C8E04D676A}" type="pres">
      <dgm:prSet presAssocID="{64129413-958D-4A69-8BE3-939225F3A7B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93F5C54-CCC1-477B-8127-A2043E3F2009}" type="pres">
      <dgm:prSet presAssocID="{64129413-958D-4A69-8BE3-939225F3A7BE}" presName="spNode" presStyleCnt="0"/>
      <dgm:spPr/>
    </dgm:pt>
    <dgm:pt modelId="{259C7507-E053-47EA-B80F-EFF0914B070D}" type="pres">
      <dgm:prSet presAssocID="{AF322DBA-6767-4951-A97B-7A10F75EC58A}" presName="sibTrans" presStyleLbl="sibTrans1D1" presStyleIdx="1" presStyleCnt="3"/>
      <dgm:spPr/>
      <dgm:t>
        <a:bodyPr/>
        <a:lstStyle/>
        <a:p>
          <a:endParaRPr lang="hr-HR"/>
        </a:p>
      </dgm:t>
    </dgm:pt>
    <dgm:pt modelId="{84EDA16B-5096-4BF3-9B92-75E51602195B}" type="pres">
      <dgm:prSet presAssocID="{170A4110-DC43-4699-9CD4-AB05D775BC3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35A61D8-56CD-4C1D-BBD5-F96FAC7C0785}" type="pres">
      <dgm:prSet presAssocID="{170A4110-DC43-4699-9CD4-AB05D775BC32}" presName="spNode" presStyleCnt="0"/>
      <dgm:spPr/>
    </dgm:pt>
    <dgm:pt modelId="{FD59006A-9600-4CF7-8DA2-E7BB3A371E45}" type="pres">
      <dgm:prSet presAssocID="{DD1D7E7D-E514-4341-82B2-99D621AF570D}" presName="sibTrans" presStyleLbl="sibTrans1D1" presStyleIdx="2" presStyleCnt="3"/>
      <dgm:spPr/>
      <dgm:t>
        <a:bodyPr/>
        <a:lstStyle/>
        <a:p>
          <a:endParaRPr lang="hr-HR"/>
        </a:p>
      </dgm:t>
    </dgm:pt>
  </dgm:ptLst>
  <dgm:cxnLst>
    <dgm:cxn modelId="{A30237F7-F093-4A97-8480-114237F7EB43}" type="presOf" srcId="{DD1D7E7D-E514-4341-82B2-99D621AF570D}" destId="{FD59006A-9600-4CF7-8DA2-E7BB3A371E45}" srcOrd="0" destOrd="0" presId="urn:microsoft.com/office/officeart/2005/8/layout/cycle5"/>
    <dgm:cxn modelId="{95E3A66A-9ACE-4E26-91EE-BD28FFE73B3A}" srcId="{3BBB6467-7D2E-4A4C-9C2C-0D9B45B69EAB}" destId="{C6ECC709-BCB4-4ED9-8AC9-9E1A4E8F2462}" srcOrd="0" destOrd="0" parTransId="{D62C83AD-F096-4E01-814B-6A3C18828450}" sibTransId="{15BA900F-49B0-461F-BA98-01EE8B71A7E8}"/>
    <dgm:cxn modelId="{074394B8-51EE-4F25-A77F-2F47CA69C5D3}" srcId="{3BBB6467-7D2E-4A4C-9C2C-0D9B45B69EAB}" destId="{64129413-958D-4A69-8BE3-939225F3A7BE}" srcOrd="1" destOrd="0" parTransId="{6A4E89E6-5A18-4732-979B-60F3486F8533}" sibTransId="{AF322DBA-6767-4951-A97B-7A10F75EC58A}"/>
    <dgm:cxn modelId="{BD4CB5AA-4A08-41F7-86DF-5C3203D7D70A}" type="presOf" srcId="{64129413-958D-4A69-8BE3-939225F3A7BE}" destId="{18FF068D-CBBD-49DE-B491-F5C8E04D676A}" srcOrd="0" destOrd="0" presId="urn:microsoft.com/office/officeart/2005/8/layout/cycle5"/>
    <dgm:cxn modelId="{0084C006-731C-4F95-B5DF-5BAAA1D4BE35}" type="presOf" srcId="{C6ECC709-BCB4-4ED9-8AC9-9E1A4E8F2462}" destId="{8CBFE76A-0E65-41BB-A07A-9B3DE24CB552}" srcOrd="0" destOrd="0" presId="urn:microsoft.com/office/officeart/2005/8/layout/cycle5"/>
    <dgm:cxn modelId="{04E43D7C-C1D9-4E15-BEB3-9F7A4A1B5D93}" type="presOf" srcId="{170A4110-DC43-4699-9CD4-AB05D775BC32}" destId="{84EDA16B-5096-4BF3-9B92-75E51602195B}" srcOrd="0" destOrd="0" presId="urn:microsoft.com/office/officeart/2005/8/layout/cycle5"/>
    <dgm:cxn modelId="{9571FD15-29EB-4253-896E-58AC327FC9B1}" type="presOf" srcId="{3BBB6467-7D2E-4A4C-9C2C-0D9B45B69EAB}" destId="{CC645149-323F-4E56-B68A-B3A6DB7E3441}" srcOrd="0" destOrd="0" presId="urn:microsoft.com/office/officeart/2005/8/layout/cycle5"/>
    <dgm:cxn modelId="{A273E728-50CA-44C0-9E24-DA98D9011632}" srcId="{3BBB6467-7D2E-4A4C-9C2C-0D9B45B69EAB}" destId="{170A4110-DC43-4699-9CD4-AB05D775BC32}" srcOrd="2" destOrd="0" parTransId="{603FD5D3-86E7-41AA-94F7-22CCA0BE3BD6}" sibTransId="{DD1D7E7D-E514-4341-82B2-99D621AF570D}"/>
    <dgm:cxn modelId="{FB522A23-01CF-49FE-AA96-00DA6C44BF11}" type="presOf" srcId="{AF322DBA-6767-4951-A97B-7A10F75EC58A}" destId="{259C7507-E053-47EA-B80F-EFF0914B070D}" srcOrd="0" destOrd="0" presId="urn:microsoft.com/office/officeart/2005/8/layout/cycle5"/>
    <dgm:cxn modelId="{862E2995-CC8E-4F04-9CFF-6723C713ED2A}" type="presOf" srcId="{15BA900F-49B0-461F-BA98-01EE8B71A7E8}" destId="{9E7D7393-9040-4CA6-B1F1-40B6DCEBF136}" srcOrd="0" destOrd="0" presId="urn:microsoft.com/office/officeart/2005/8/layout/cycle5"/>
    <dgm:cxn modelId="{D5005E96-A77D-4011-B33D-DB5CCB6CCA44}" type="presParOf" srcId="{CC645149-323F-4E56-B68A-B3A6DB7E3441}" destId="{8CBFE76A-0E65-41BB-A07A-9B3DE24CB552}" srcOrd="0" destOrd="0" presId="urn:microsoft.com/office/officeart/2005/8/layout/cycle5"/>
    <dgm:cxn modelId="{D4F0C81F-B656-4EC5-97D9-9DB3796C1095}" type="presParOf" srcId="{CC645149-323F-4E56-B68A-B3A6DB7E3441}" destId="{E79C4090-2DB4-4241-8474-05E319E690D8}" srcOrd="1" destOrd="0" presId="urn:microsoft.com/office/officeart/2005/8/layout/cycle5"/>
    <dgm:cxn modelId="{076BF599-1E84-4A76-A494-54870DE1A105}" type="presParOf" srcId="{CC645149-323F-4E56-B68A-B3A6DB7E3441}" destId="{9E7D7393-9040-4CA6-B1F1-40B6DCEBF136}" srcOrd="2" destOrd="0" presId="urn:microsoft.com/office/officeart/2005/8/layout/cycle5"/>
    <dgm:cxn modelId="{68096C79-D28C-4E97-A070-F3F73488E82D}" type="presParOf" srcId="{CC645149-323F-4E56-B68A-B3A6DB7E3441}" destId="{18FF068D-CBBD-49DE-B491-F5C8E04D676A}" srcOrd="3" destOrd="0" presId="urn:microsoft.com/office/officeart/2005/8/layout/cycle5"/>
    <dgm:cxn modelId="{AAC3F2D7-0FB0-4472-8514-3C221801ACB0}" type="presParOf" srcId="{CC645149-323F-4E56-B68A-B3A6DB7E3441}" destId="{593F5C54-CCC1-477B-8127-A2043E3F2009}" srcOrd="4" destOrd="0" presId="urn:microsoft.com/office/officeart/2005/8/layout/cycle5"/>
    <dgm:cxn modelId="{A8E1B011-41EC-4F8E-B163-D2C0B17919C5}" type="presParOf" srcId="{CC645149-323F-4E56-B68A-B3A6DB7E3441}" destId="{259C7507-E053-47EA-B80F-EFF0914B070D}" srcOrd="5" destOrd="0" presId="urn:microsoft.com/office/officeart/2005/8/layout/cycle5"/>
    <dgm:cxn modelId="{4A4CD14B-D5F8-4A67-8FA7-BDC99D9C1400}" type="presParOf" srcId="{CC645149-323F-4E56-B68A-B3A6DB7E3441}" destId="{84EDA16B-5096-4BF3-9B92-75E51602195B}" srcOrd="6" destOrd="0" presId="urn:microsoft.com/office/officeart/2005/8/layout/cycle5"/>
    <dgm:cxn modelId="{71A9C73E-C5E6-4F71-92AB-3204EFF04A88}" type="presParOf" srcId="{CC645149-323F-4E56-B68A-B3A6DB7E3441}" destId="{135A61D8-56CD-4C1D-BBD5-F96FAC7C0785}" srcOrd="7" destOrd="0" presId="urn:microsoft.com/office/officeart/2005/8/layout/cycle5"/>
    <dgm:cxn modelId="{5FB6454C-2012-4D3D-BB43-74E2C0CF7173}" type="presParOf" srcId="{CC645149-323F-4E56-B68A-B3A6DB7E3441}" destId="{FD59006A-9600-4CF7-8DA2-E7BB3A371E45}" srcOrd="8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647A453-0C1D-4CCF-8E2D-5E6AE914E17D}" type="doc">
      <dgm:prSet loTypeId="urn:microsoft.com/office/officeart/2008/layout/VerticalCurvedList" loCatId="list" qsTypeId="urn:microsoft.com/office/officeart/2005/8/quickstyle/3d4" qsCatId="3D" csTypeId="urn:microsoft.com/office/officeart/2005/8/colors/accent2_1" csCatId="accent2" phldr="1"/>
      <dgm:spPr/>
      <dgm:t>
        <a:bodyPr/>
        <a:lstStyle/>
        <a:p>
          <a:endParaRPr lang="hr-HR"/>
        </a:p>
      </dgm:t>
    </dgm:pt>
    <dgm:pt modelId="{D54601AE-0D33-48FE-8656-D04DAB1FF7DE}">
      <dgm:prSet custT="1"/>
      <dgm:spPr/>
      <dgm:t>
        <a:bodyPr/>
        <a:lstStyle/>
        <a:p>
          <a:r>
            <a:rPr lang="hr-HR" sz="1200" b="1" dirty="0" smtClean="0">
              <a:latin typeface="Arial" panose="020B0604020202020204" pitchFamily="34" charset="0"/>
              <a:cs typeface="Arial" panose="020B0604020202020204" pitchFamily="34" charset="0"/>
            </a:rPr>
            <a:t>OPĆINA DAVOR	                                 Sanacija odlagališta komunalnog otpada Davor</a:t>
          </a:r>
          <a:endParaRPr lang="hr-HR" sz="12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6C91D54-5873-4A03-958B-36C480F4A51E}" type="parTrans" cxnId="{8D17EFF6-4DBE-4E80-B98C-40CB7C02DAA4}">
      <dgm:prSet/>
      <dgm:spPr/>
      <dgm:t>
        <a:bodyPr/>
        <a:lstStyle/>
        <a:p>
          <a:endParaRPr lang="hr-HR"/>
        </a:p>
      </dgm:t>
    </dgm:pt>
    <dgm:pt modelId="{12E622B7-DFC3-4C81-92B4-5DBE3132C8C4}" type="sibTrans" cxnId="{8D17EFF6-4DBE-4E80-B98C-40CB7C02DAA4}">
      <dgm:prSet/>
      <dgm:spPr/>
      <dgm:t>
        <a:bodyPr/>
        <a:lstStyle/>
        <a:p>
          <a:endParaRPr lang="hr-HR"/>
        </a:p>
      </dgm:t>
    </dgm:pt>
    <dgm:pt modelId="{3CCD3B6A-4744-4457-A3F4-D5913170026C}">
      <dgm:prSet custT="1"/>
      <dgm:spPr/>
      <dgm:t>
        <a:bodyPr/>
        <a:lstStyle/>
        <a:p>
          <a:r>
            <a:rPr lang="hr-HR" sz="1200" b="1" dirty="0" smtClean="0">
              <a:latin typeface="Arial" panose="020B0604020202020204" pitchFamily="34" charset="0"/>
              <a:cs typeface="Arial" panose="020B0604020202020204" pitchFamily="34" charset="0"/>
            </a:rPr>
            <a:t>OPĆINA DONJI ANDRIJEVCI    Sanacija odlagališta komunalnog otpada </a:t>
          </a:r>
          <a:r>
            <a:rPr lang="hr-HR" sz="1200" b="1" dirty="0" err="1" smtClean="0">
              <a:latin typeface="Arial" panose="020B0604020202020204" pitchFamily="34" charset="0"/>
              <a:cs typeface="Arial" panose="020B0604020202020204" pitchFamily="34" charset="0"/>
            </a:rPr>
            <a:t>Alabarica</a:t>
          </a:r>
          <a:endParaRPr lang="hr-HR" sz="12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A87B579-D72E-4E42-AF14-881E1D641B56}" type="parTrans" cxnId="{4B8D7493-31B0-403C-9B94-985B62358DFD}">
      <dgm:prSet/>
      <dgm:spPr/>
      <dgm:t>
        <a:bodyPr/>
        <a:lstStyle/>
        <a:p>
          <a:endParaRPr lang="hr-HR"/>
        </a:p>
      </dgm:t>
    </dgm:pt>
    <dgm:pt modelId="{DFBB37A5-B8B0-49BB-8469-64E1E7B6E5F2}" type="sibTrans" cxnId="{4B8D7493-31B0-403C-9B94-985B62358DFD}">
      <dgm:prSet/>
      <dgm:spPr/>
      <dgm:t>
        <a:bodyPr/>
        <a:lstStyle/>
        <a:p>
          <a:endParaRPr lang="hr-HR"/>
        </a:p>
      </dgm:t>
    </dgm:pt>
    <dgm:pt modelId="{53756B90-63CE-4D1E-9D96-FC8DEF7082FF}">
      <dgm:prSet custT="1"/>
      <dgm:spPr/>
      <dgm:t>
        <a:bodyPr/>
        <a:lstStyle/>
        <a:p>
          <a:r>
            <a:rPr lang="hr-HR" sz="1200" b="1" dirty="0" smtClean="0">
              <a:latin typeface="Arial" panose="020B0604020202020204" pitchFamily="34" charset="0"/>
              <a:cs typeface="Arial" panose="020B0604020202020204" pitchFamily="34" charset="0"/>
            </a:rPr>
            <a:t>GRAD NOVA GRADIŠKA	Sanacija odlagališta komunalnog otpada </a:t>
          </a:r>
          <a:r>
            <a:rPr lang="hr-HR" sz="1200" b="1" dirty="0" err="1" smtClean="0">
              <a:latin typeface="Arial" panose="020B0604020202020204" pitchFamily="34" charset="0"/>
              <a:cs typeface="Arial" panose="020B0604020202020204" pitchFamily="34" charset="0"/>
            </a:rPr>
            <a:t>Šagulje</a:t>
          </a:r>
          <a:r>
            <a:rPr lang="hr-HR" sz="1200" b="1" dirty="0" smtClean="0">
              <a:latin typeface="Arial" panose="020B0604020202020204" pitchFamily="34" charset="0"/>
              <a:cs typeface="Arial" panose="020B0604020202020204" pitchFamily="34" charset="0"/>
            </a:rPr>
            <a:t>-</a:t>
          </a:r>
          <a:r>
            <a:rPr lang="hr-HR" sz="1200" b="1" dirty="0" err="1" smtClean="0">
              <a:latin typeface="Arial" panose="020B0604020202020204" pitchFamily="34" charset="0"/>
              <a:cs typeface="Arial" panose="020B0604020202020204" pitchFamily="34" charset="0"/>
            </a:rPr>
            <a:t>Ivik</a:t>
          </a:r>
          <a:endParaRPr lang="hr-HR" sz="12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BD082D7-EB8A-41D8-AEB0-C3650D77D39B}" type="parTrans" cxnId="{D69896E2-59EC-4E59-90D2-C932CDC583E3}">
      <dgm:prSet/>
      <dgm:spPr/>
      <dgm:t>
        <a:bodyPr/>
        <a:lstStyle/>
        <a:p>
          <a:endParaRPr lang="hr-HR"/>
        </a:p>
      </dgm:t>
    </dgm:pt>
    <dgm:pt modelId="{3E557C08-320F-440F-8CC8-366AC72EAD3F}" type="sibTrans" cxnId="{D69896E2-59EC-4E59-90D2-C932CDC583E3}">
      <dgm:prSet/>
      <dgm:spPr/>
      <dgm:t>
        <a:bodyPr/>
        <a:lstStyle/>
        <a:p>
          <a:endParaRPr lang="hr-HR"/>
        </a:p>
      </dgm:t>
    </dgm:pt>
    <dgm:pt modelId="{DFDE9755-2627-4D6D-9590-EE3B10F33031}">
      <dgm:prSet custT="1"/>
      <dgm:spPr/>
      <dgm:t>
        <a:bodyPr/>
        <a:lstStyle/>
        <a:p>
          <a:r>
            <a:rPr lang="hr-HR" sz="1050" b="1" dirty="0" smtClean="0">
              <a:latin typeface="Arial" panose="020B0604020202020204" pitchFamily="34" charset="0"/>
              <a:cs typeface="Arial" panose="020B0604020202020204" pitchFamily="34" charset="0"/>
            </a:rPr>
            <a:t>OPĆINA ORIOVAC             Sanacija zatvorenog odlagališta komunalnog otpada Radovanje, Malino, Slavonski </a:t>
          </a:r>
          <a:r>
            <a:rPr lang="hr-HR" sz="1050" b="1" dirty="0" err="1" smtClean="0">
              <a:latin typeface="Arial" panose="020B0604020202020204" pitchFamily="34" charset="0"/>
              <a:cs typeface="Arial" panose="020B0604020202020204" pitchFamily="34" charset="0"/>
            </a:rPr>
            <a:t>Kobaš</a:t>
          </a:r>
          <a:endParaRPr lang="hr-HR" sz="105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873EB57-521E-4B52-8C82-F121676C0BB8}" type="parTrans" cxnId="{BDDFEED8-64AC-40B1-AD9B-69582D083C90}">
      <dgm:prSet/>
      <dgm:spPr/>
      <dgm:t>
        <a:bodyPr/>
        <a:lstStyle/>
        <a:p>
          <a:endParaRPr lang="hr-HR"/>
        </a:p>
      </dgm:t>
    </dgm:pt>
    <dgm:pt modelId="{707DB723-AA6B-4566-83C2-73E7FE88052A}" type="sibTrans" cxnId="{BDDFEED8-64AC-40B1-AD9B-69582D083C90}">
      <dgm:prSet/>
      <dgm:spPr/>
      <dgm:t>
        <a:bodyPr/>
        <a:lstStyle/>
        <a:p>
          <a:endParaRPr lang="hr-HR"/>
        </a:p>
      </dgm:t>
    </dgm:pt>
    <dgm:pt modelId="{3D7C0CA3-5190-4D24-A064-38F127939EFB}">
      <dgm:prSet custT="1"/>
      <dgm:spPr/>
      <dgm:t>
        <a:bodyPr/>
        <a:lstStyle/>
        <a:p>
          <a:r>
            <a:rPr lang="hr-HR" sz="1200" b="1" dirty="0" smtClean="0">
              <a:latin typeface="Arial" panose="020B0604020202020204" pitchFamily="34" charset="0"/>
              <a:cs typeface="Arial" panose="020B0604020202020204" pitchFamily="34" charset="0"/>
            </a:rPr>
            <a:t>OPĆINA REŠETARI	Sanacija zatvorenog odlagališta komunalnog otpada </a:t>
          </a:r>
          <a:r>
            <a:rPr lang="hr-HR" sz="1200" b="1" dirty="0" err="1" smtClean="0">
              <a:latin typeface="Arial" panose="020B0604020202020204" pitchFamily="34" charset="0"/>
              <a:cs typeface="Arial" panose="020B0604020202020204" pitchFamily="34" charset="0"/>
            </a:rPr>
            <a:t>Rešetari</a:t>
          </a:r>
          <a:endParaRPr lang="hr-HR" sz="12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17C7189-E809-4C4A-B03A-098F926D0ED3}" type="parTrans" cxnId="{7E6F6541-2271-4574-B414-72F0A8C84904}">
      <dgm:prSet/>
      <dgm:spPr/>
      <dgm:t>
        <a:bodyPr/>
        <a:lstStyle/>
        <a:p>
          <a:endParaRPr lang="hr-HR"/>
        </a:p>
      </dgm:t>
    </dgm:pt>
    <dgm:pt modelId="{2BDA467A-7D0F-4C9C-B96A-0623CF314B45}" type="sibTrans" cxnId="{7E6F6541-2271-4574-B414-72F0A8C84904}">
      <dgm:prSet/>
      <dgm:spPr/>
      <dgm:t>
        <a:bodyPr/>
        <a:lstStyle/>
        <a:p>
          <a:endParaRPr lang="hr-HR"/>
        </a:p>
      </dgm:t>
    </dgm:pt>
    <dgm:pt modelId="{3FAF711D-0253-4A0F-AA2B-BB5CF7BD5378}">
      <dgm:prSet custT="1"/>
      <dgm:spPr/>
      <dgm:t>
        <a:bodyPr/>
        <a:lstStyle/>
        <a:p>
          <a:r>
            <a:rPr lang="hr-HR" sz="1200" b="1" dirty="0" smtClean="0">
              <a:latin typeface="Arial" panose="020B0604020202020204" pitchFamily="34" charset="0"/>
              <a:cs typeface="Arial" panose="020B0604020202020204" pitchFamily="34" charset="0"/>
            </a:rPr>
            <a:t>GRAD SLAVONSKI BROD	     Sanacija odlagališta komunalnog otpada </a:t>
          </a:r>
          <a:r>
            <a:rPr lang="hr-HR" sz="1200" b="1" dirty="0" err="1" smtClean="0">
              <a:latin typeface="Arial" panose="020B0604020202020204" pitchFamily="34" charset="0"/>
              <a:cs typeface="Arial" panose="020B0604020202020204" pitchFamily="34" charset="0"/>
            </a:rPr>
            <a:t>Vijuš</a:t>
          </a:r>
          <a:endParaRPr lang="hr-HR" sz="12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4767566-3509-41CD-82CE-6CD12FA72B71}" type="parTrans" cxnId="{ED98C90F-5F33-4315-BA8B-706404A769A6}">
      <dgm:prSet/>
      <dgm:spPr/>
      <dgm:t>
        <a:bodyPr/>
        <a:lstStyle/>
        <a:p>
          <a:endParaRPr lang="hr-HR"/>
        </a:p>
      </dgm:t>
    </dgm:pt>
    <dgm:pt modelId="{0621B97B-4797-4D37-8157-D77AAEF46EB9}" type="sibTrans" cxnId="{ED98C90F-5F33-4315-BA8B-706404A769A6}">
      <dgm:prSet/>
      <dgm:spPr/>
      <dgm:t>
        <a:bodyPr/>
        <a:lstStyle/>
        <a:p>
          <a:endParaRPr lang="hr-HR"/>
        </a:p>
      </dgm:t>
    </dgm:pt>
    <dgm:pt modelId="{B7E7431B-95CD-49C4-842D-B013E0F39ACE}">
      <dgm:prSet custT="1"/>
      <dgm:spPr/>
      <dgm:t>
        <a:bodyPr/>
        <a:lstStyle/>
        <a:p>
          <a:r>
            <a:rPr lang="hr-HR" sz="1200" b="1" dirty="0" smtClean="0">
              <a:latin typeface="Arial" panose="020B0604020202020204" pitchFamily="34" charset="0"/>
              <a:cs typeface="Arial" panose="020B0604020202020204" pitchFamily="34" charset="0"/>
            </a:rPr>
            <a:t>OPĆINA VELIKA KOPANICA	Sanacija odlagalište komunalnog otpada Grbavica</a:t>
          </a:r>
          <a:endParaRPr lang="hr-HR" sz="12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BAA4498-651E-47BC-9656-DC7EE8B43925}" type="parTrans" cxnId="{D416C5B7-5833-47FF-BBB1-0BDA4F920846}">
      <dgm:prSet/>
      <dgm:spPr/>
      <dgm:t>
        <a:bodyPr/>
        <a:lstStyle/>
        <a:p>
          <a:endParaRPr lang="hr-HR"/>
        </a:p>
      </dgm:t>
    </dgm:pt>
    <dgm:pt modelId="{A4929174-90C1-454A-9874-B3FA8308B823}" type="sibTrans" cxnId="{D416C5B7-5833-47FF-BBB1-0BDA4F920846}">
      <dgm:prSet/>
      <dgm:spPr/>
      <dgm:t>
        <a:bodyPr/>
        <a:lstStyle/>
        <a:p>
          <a:endParaRPr lang="hr-HR"/>
        </a:p>
      </dgm:t>
    </dgm:pt>
    <dgm:pt modelId="{69E60790-D951-4280-A36D-574BAF481C17}">
      <dgm:prSet/>
      <dgm:spPr/>
      <dgm:t>
        <a:bodyPr/>
        <a:lstStyle/>
        <a:p>
          <a:endParaRPr lang="hr-HR"/>
        </a:p>
      </dgm:t>
    </dgm:pt>
    <dgm:pt modelId="{34BFDD4E-5E6C-4DC8-938D-FBB6D7632843}" type="parTrans" cxnId="{D945D79A-952A-4EF2-9CE3-2314CAF50352}">
      <dgm:prSet/>
      <dgm:spPr/>
      <dgm:t>
        <a:bodyPr/>
        <a:lstStyle/>
        <a:p>
          <a:endParaRPr lang="hr-HR"/>
        </a:p>
      </dgm:t>
    </dgm:pt>
    <dgm:pt modelId="{2E847B2F-208D-4CDD-91DE-396D1CBACE34}" type="sibTrans" cxnId="{D945D79A-952A-4EF2-9CE3-2314CAF50352}">
      <dgm:prSet/>
      <dgm:spPr/>
      <dgm:t>
        <a:bodyPr/>
        <a:lstStyle/>
        <a:p>
          <a:endParaRPr lang="hr-HR"/>
        </a:p>
      </dgm:t>
    </dgm:pt>
    <dgm:pt modelId="{D1B7D7B2-D03C-4004-AEE5-77694D42438C}">
      <dgm:prSet/>
      <dgm:spPr/>
      <dgm:t>
        <a:bodyPr/>
        <a:lstStyle/>
        <a:p>
          <a:endParaRPr lang="hr-HR"/>
        </a:p>
      </dgm:t>
    </dgm:pt>
    <dgm:pt modelId="{D8621A2C-67ED-488E-9758-10E20AA3A7A3}" type="parTrans" cxnId="{EE1FEACA-DE3B-4894-AE9F-1FC942F0A24B}">
      <dgm:prSet/>
      <dgm:spPr/>
      <dgm:t>
        <a:bodyPr/>
        <a:lstStyle/>
        <a:p>
          <a:endParaRPr lang="hr-HR"/>
        </a:p>
      </dgm:t>
    </dgm:pt>
    <dgm:pt modelId="{E5BBF279-AFE7-4093-9ED7-686C0817CEE7}" type="sibTrans" cxnId="{EE1FEACA-DE3B-4894-AE9F-1FC942F0A24B}">
      <dgm:prSet/>
      <dgm:spPr/>
      <dgm:t>
        <a:bodyPr/>
        <a:lstStyle/>
        <a:p>
          <a:endParaRPr lang="hr-HR"/>
        </a:p>
      </dgm:t>
    </dgm:pt>
    <dgm:pt modelId="{5D3B18C7-A297-49F3-96B9-5590A4FA599B}">
      <dgm:prSet/>
      <dgm:spPr/>
      <dgm:t>
        <a:bodyPr/>
        <a:lstStyle/>
        <a:p>
          <a:endParaRPr lang="hr-HR"/>
        </a:p>
      </dgm:t>
    </dgm:pt>
    <dgm:pt modelId="{A41E8958-4436-44E6-B6F1-2AF156BB6875}" type="parTrans" cxnId="{E3E832E7-8461-438F-936C-4859996A5BD6}">
      <dgm:prSet/>
      <dgm:spPr/>
      <dgm:t>
        <a:bodyPr/>
        <a:lstStyle/>
        <a:p>
          <a:endParaRPr lang="hr-HR"/>
        </a:p>
      </dgm:t>
    </dgm:pt>
    <dgm:pt modelId="{39268430-599F-4624-A79B-E545DFB97E9E}" type="sibTrans" cxnId="{E3E832E7-8461-438F-936C-4859996A5BD6}">
      <dgm:prSet/>
      <dgm:spPr/>
      <dgm:t>
        <a:bodyPr/>
        <a:lstStyle/>
        <a:p>
          <a:endParaRPr lang="hr-HR"/>
        </a:p>
      </dgm:t>
    </dgm:pt>
    <dgm:pt modelId="{46744AD9-C3F2-42AD-953C-D4BA973D932D}">
      <dgm:prSet/>
      <dgm:spPr/>
      <dgm:t>
        <a:bodyPr/>
        <a:lstStyle/>
        <a:p>
          <a:endParaRPr lang="hr-HR"/>
        </a:p>
      </dgm:t>
    </dgm:pt>
    <dgm:pt modelId="{D7CD432B-16A1-4FFC-A266-65144F5FC55E}" type="parTrans" cxnId="{BE4BAE76-15AD-4463-84CE-7328D703E959}">
      <dgm:prSet/>
      <dgm:spPr/>
      <dgm:t>
        <a:bodyPr/>
        <a:lstStyle/>
        <a:p>
          <a:endParaRPr lang="hr-HR"/>
        </a:p>
      </dgm:t>
    </dgm:pt>
    <dgm:pt modelId="{1F64AFD1-59EE-49FC-B145-FCFC2F68150F}" type="sibTrans" cxnId="{BE4BAE76-15AD-4463-84CE-7328D703E959}">
      <dgm:prSet/>
      <dgm:spPr/>
      <dgm:t>
        <a:bodyPr/>
        <a:lstStyle/>
        <a:p>
          <a:endParaRPr lang="hr-HR"/>
        </a:p>
      </dgm:t>
    </dgm:pt>
    <dgm:pt modelId="{15786CDE-A647-45F8-B7A3-3960B02BEDA6}">
      <dgm:prSet/>
      <dgm:spPr/>
      <dgm:t>
        <a:bodyPr/>
        <a:lstStyle/>
        <a:p>
          <a:endParaRPr lang="hr-HR"/>
        </a:p>
      </dgm:t>
    </dgm:pt>
    <dgm:pt modelId="{F079F0E5-956A-4ABB-945D-ED2D96D20267}" type="parTrans" cxnId="{A10E8FD0-4268-4C5B-BEA5-4387776092CC}">
      <dgm:prSet/>
      <dgm:spPr/>
      <dgm:t>
        <a:bodyPr/>
        <a:lstStyle/>
        <a:p>
          <a:endParaRPr lang="hr-HR"/>
        </a:p>
      </dgm:t>
    </dgm:pt>
    <dgm:pt modelId="{1331B221-6523-4F15-B26B-74957E759D6E}" type="sibTrans" cxnId="{A10E8FD0-4268-4C5B-BEA5-4387776092CC}">
      <dgm:prSet/>
      <dgm:spPr/>
      <dgm:t>
        <a:bodyPr/>
        <a:lstStyle/>
        <a:p>
          <a:endParaRPr lang="hr-HR"/>
        </a:p>
      </dgm:t>
    </dgm:pt>
    <dgm:pt modelId="{BD9B7B6F-574C-4EA0-BD60-9E41CA5CAC60}">
      <dgm:prSet/>
      <dgm:spPr/>
      <dgm:t>
        <a:bodyPr/>
        <a:lstStyle/>
        <a:p>
          <a:endParaRPr lang="hr-HR"/>
        </a:p>
      </dgm:t>
    </dgm:pt>
    <dgm:pt modelId="{E97738D5-D1DC-41F9-A103-F3BD4D003901}" type="parTrans" cxnId="{8DECD2F1-BC3B-4C2E-998B-6EA4447B186B}">
      <dgm:prSet/>
      <dgm:spPr/>
      <dgm:t>
        <a:bodyPr/>
        <a:lstStyle/>
        <a:p>
          <a:endParaRPr lang="hr-HR"/>
        </a:p>
      </dgm:t>
    </dgm:pt>
    <dgm:pt modelId="{80C7D28E-ECBA-4B34-8FBA-4AEEC0AAF68E}" type="sibTrans" cxnId="{8DECD2F1-BC3B-4C2E-998B-6EA4447B186B}">
      <dgm:prSet/>
      <dgm:spPr/>
      <dgm:t>
        <a:bodyPr/>
        <a:lstStyle/>
        <a:p>
          <a:endParaRPr lang="hr-HR"/>
        </a:p>
      </dgm:t>
    </dgm:pt>
    <dgm:pt modelId="{5E93BAF9-07B7-44D8-9BD8-7ABD66574171}">
      <dgm:prSet/>
      <dgm:spPr/>
      <dgm:t>
        <a:bodyPr/>
        <a:lstStyle/>
        <a:p>
          <a:endParaRPr lang="hr-HR"/>
        </a:p>
      </dgm:t>
    </dgm:pt>
    <dgm:pt modelId="{F63E305B-BACC-4D18-9DEE-72F3ABA0EE91}" type="parTrans" cxnId="{6FC4AFD3-1716-45C7-8820-64C93FF30647}">
      <dgm:prSet/>
      <dgm:spPr/>
      <dgm:t>
        <a:bodyPr/>
        <a:lstStyle/>
        <a:p>
          <a:endParaRPr lang="hr-HR"/>
        </a:p>
      </dgm:t>
    </dgm:pt>
    <dgm:pt modelId="{CFDCC191-4444-480C-9327-9E7E7057F10B}" type="sibTrans" cxnId="{6FC4AFD3-1716-45C7-8820-64C93FF30647}">
      <dgm:prSet/>
      <dgm:spPr/>
      <dgm:t>
        <a:bodyPr/>
        <a:lstStyle/>
        <a:p>
          <a:endParaRPr lang="hr-HR"/>
        </a:p>
      </dgm:t>
    </dgm:pt>
    <dgm:pt modelId="{5503A3C0-2F37-4F9B-96AD-E59123E1D5C1}">
      <dgm:prSet/>
      <dgm:spPr/>
      <dgm:t>
        <a:bodyPr/>
        <a:lstStyle/>
        <a:p>
          <a:endParaRPr lang="hr-HR"/>
        </a:p>
      </dgm:t>
    </dgm:pt>
    <dgm:pt modelId="{FCAA5DB5-1E84-43C7-8A1A-2275C86B6E12}" type="parTrans" cxnId="{A334BC17-B3DF-45DD-BDFC-A068D48861A2}">
      <dgm:prSet/>
      <dgm:spPr/>
      <dgm:t>
        <a:bodyPr/>
        <a:lstStyle/>
        <a:p>
          <a:endParaRPr lang="hr-HR"/>
        </a:p>
      </dgm:t>
    </dgm:pt>
    <dgm:pt modelId="{9C3212A7-03B4-42C9-BEA7-B335CE3FC729}" type="sibTrans" cxnId="{A334BC17-B3DF-45DD-BDFC-A068D48861A2}">
      <dgm:prSet/>
      <dgm:spPr/>
      <dgm:t>
        <a:bodyPr/>
        <a:lstStyle/>
        <a:p>
          <a:endParaRPr lang="hr-HR"/>
        </a:p>
      </dgm:t>
    </dgm:pt>
    <dgm:pt modelId="{1358E1A5-824E-48DC-9798-91088F020909}">
      <dgm:prSet/>
      <dgm:spPr/>
      <dgm:t>
        <a:bodyPr/>
        <a:lstStyle/>
        <a:p>
          <a:endParaRPr lang="hr-HR" sz="1200" dirty="0">
            <a:solidFill>
              <a:schemeClr val="bg1"/>
            </a:solidFill>
          </a:endParaRPr>
        </a:p>
      </dgm:t>
    </dgm:pt>
    <dgm:pt modelId="{958AD164-FD51-444B-95F7-1B4492A874A1}" type="parTrans" cxnId="{20C0C91C-8A2B-485C-BFDE-D60DE5139DE8}">
      <dgm:prSet/>
      <dgm:spPr/>
      <dgm:t>
        <a:bodyPr/>
        <a:lstStyle/>
        <a:p>
          <a:endParaRPr lang="hr-HR"/>
        </a:p>
      </dgm:t>
    </dgm:pt>
    <dgm:pt modelId="{00924042-ECE9-4AE3-8C95-2649D74679EC}" type="sibTrans" cxnId="{20C0C91C-8A2B-485C-BFDE-D60DE5139DE8}">
      <dgm:prSet/>
      <dgm:spPr/>
      <dgm:t>
        <a:bodyPr/>
        <a:lstStyle/>
        <a:p>
          <a:endParaRPr lang="hr-HR"/>
        </a:p>
      </dgm:t>
    </dgm:pt>
    <dgm:pt modelId="{8CD1FD25-B7A7-4566-A6ED-CBE6F8211E49}">
      <dgm:prSet/>
      <dgm:spPr/>
      <dgm:t>
        <a:bodyPr/>
        <a:lstStyle/>
        <a:p>
          <a:endParaRPr lang="hr-HR" sz="1200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E41BA00-0EB1-4E9A-83B4-BD6DBEA26525}" type="parTrans" cxnId="{D7CD9A9D-5754-45F0-92EC-6EE486952181}">
      <dgm:prSet/>
      <dgm:spPr/>
      <dgm:t>
        <a:bodyPr/>
        <a:lstStyle/>
        <a:p>
          <a:endParaRPr lang="hr-HR"/>
        </a:p>
      </dgm:t>
    </dgm:pt>
    <dgm:pt modelId="{50FFB163-606E-4028-AE9B-6BB313270D71}" type="sibTrans" cxnId="{D7CD9A9D-5754-45F0-92EC-6EE486952181}">
      <dgm:prSet/>
      <dgm:spPr/>
      <dgm:t>
        <a:bodyPr/>
        <a:lstStyle/>
        <a:p>
          <a:endParaRPr lang="hr-HR"/>
        </a:p>
      </dgm:t>
    </dgm:pt>
    <dgm:pt modelId="{7C6B1A2C-4533-44AB-9476-F8B3DAFCB907}">
      <dgm:prSet/>
      <dgm:spPr/>
      <dgm:t>
        <a:bodyPr/>
        <a:lstStyle/>
        <a:p>
          <a:endParaRPr lang="hr-HR"/>
        </a:p>
      </dgm:t>
    </dgm:pt>
    <dgm:pt modelId="{53CF498E-9E57-443B-AD29-E79707CE1349}" type="parTrans" cxnId="{FA80E463-49F9-4837-8338-653967EDA15C}">
      <dgm:prSet/>
      <dgm:spPr/>
      <dgm:t>
        <a:bodyPr/>
        <a:lstStyle/>
        <a:p>
          <a:endParaRPr lang="hr-HR"/>
        </a:p>
      </dgm:t>
    </dgm:pt>
    <dgm:pt modelId="{E2D7E332-FBC0-4586-A2D4-5DD89858B19C}" type="sibTrans" cxnId="{FA80E463-49F9-4837-8338-653967EDA15C}">
      <dgm:prSet/>
      <dgm:spPr/>
      <dgm:t>
        <a:bodyPr/>
        <a:lstStyle/>
        <a:p>
          <a:endParaRPr lang="hr-HR"/>
        </a:p>
      </dgm:t>
    </dgm:pt>
    <dgm:pt modelId="{E201C25D-B554-4EC4-8BE5-B9833908CF20}" type="pres">
      <dgm:prSet presAssocID="{6647A453-0C1D-4CCF-8E2D-5E6AE914E17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hr-HR"/>
        </a:p>
      </dgm:t>
    </dgm:pt>
    <dgm:pt modelId="{89D10505-CB0A-446B-A7B1-11F5F4797F09}" type="pres">
      <dgm:prSet presAssocID="{6647A453-0C1D-4CCF-8E2D-5E6AE914E17D}" presName="Name1" presStyleCnt="0"/>
      <dgm:spPr/>
    </dgm:pt>
    <dgm:pt modelId="{D5FA3E21-0510-403D-A846-EA1CFF0529AE}" type="pres">
      <dgm:prSet presAssocID="{6647A453-0C1D-4CCF-8E2D-5E6AE914E17D}" presName="cycle" presStyleCnt="0"/>
      <dgm:spPr/>
    </dgm:pt>
    <dgm:pt modelId="{38D95C2F-D93B-412A-AA48-CEE7BD8F8BBA}" type="pres">
      <dgm:prSet presAssocID="{6647A453-0C1D-4CCF-8E2D-5E6AE914E17D}" presName="srcNode" presStyleLbl="node1" presStyleIdx="0" presStyleCnt="7"/>
      <dgm:spPr/>
    </dgm:pt>
    <dgm:pt modelId="{99ACCAB9-ADF0-4A71-A2DB-58F11F13563B}" type="pres">
      <dgm:prSet presAssocID="{6647A453-0C1D-4CCF-8E2D-5E6AE914E17D}" presName="conn" presStyleLbl="parChTrans1D2" presStyleIdx="0" presStyleCnt="1"/>
      <dgm:spPr/>
      <dgm:t>
        <a:bodyPr/>
        <a:lstStyle/>
        <a:p>
          <a:endParaRPr lang="hr-HR"/>
        </a:p>
      </dgm:t>
    </dgm:pt>
    <dgm:pt modelId="{F91882BE-9378-4956-A6B3-8CFB5298ABF6}" type="pres">
      <dgm:prSet presAssocID="{6647A453-0C1D-4CCF-8E2D-5E6AE914E17D}" presName="extraNode" presStyleLbl="node1" presStyleIdx="0" presStyleCnt="7"/>
      <dgm:spPr/>
    </dgm:pt>
    <dgm:pt modelId="{914B22DD-FB3C-44E4-BC48-72860B6D1AE0}" type="pres">
      <dgm:prSet presAssocID="{6647A453-0C1D-4CCF-8E2D-5E6AE914E17D}" presName="dstNode" presStyleLbl="node1" presStyleIdx="0" presStyleCnt="7"/>
      <dgm:spPr/>
    </dgm:pt>
    <dgm:pt modelId="{C9477E95-5130-4E64-8B0B-510C85517A59}" type="pres">
      <dgm:prSet presAssocID="{D54601AE-0D33-48FE-8656-D04DAB1FF7DE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C39E8DF6-950A-4EA5-882A-D761CA056EE0}" type="pres">
      <dgm:prSet presAssocID="{D54601AE-0D33-48FE-8656-D04DAB1FF7DE}" presName="accent_1" presStyleCnt="0"/>
      <dgm:spPr/>
    </dgm:pt>
    <dgm:pt modelId="{D2820F5F-BDF6-487F-8E8D-0EC8702E704B}" type="pres">
      <dgm:prSet presAssocID="{D54601AE-0D33-48FE-8656-D04DAB1FF7DE}" presName="accentRepeatNode" presStyleLbl="solidFgAcc1" presStyleIdx="0" presStyleCnt="7"/>
      <dgm:spPr/>
    </dgm:pt>
    <dgm:pt modelId="{D1C21BB7-BC9E-4291-A9AC-90D4995A1144}" type="pres">
      <dgm:prSet presAssocID="{3CCD3B6A-4744-4457-A3F4-D5913170026C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7311F86-1FE0-4FCD-ADAC-51F5970196D2}" type="pres">
      <dgm:prSet presAssocID="{3CCD3B6A-4744-4457-A3F4-D5913170026C}" presName="accent_2" presStyleCnt="0"/>
      <dgm:spPr/>
    </dgm:pt>
    <dgm:pt modelId="{379F16D5-5BF9-4AB8-BF63-786C269A6EEA}" type="pres">
      <dgm:prSet presAssocID="{3CCD3B6A-4744-4457-A3F4-D5913170026C}" presName="accentRepeatNode" presStyleLbl="solidFgAcc1" presStyleIdx="1" presStyleCnt="7"/>
      <dgm:spPr/>
    </dgm:pt>
    <dgm:pt modelId="{177EB924-6C9C-482D-8FD8-251C1C08F0EE}" type="pres">
      <dgm:prSet presAssocID="{53756B90-63CE-4D1E-9D96-FC8DEF7082FF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CA5A7ADC-0DB3-4BC0-BEB5-C7D96D0DD56C}" type="pres">
      <dgm:prSet presAssocID="{53756B90-63CE-4D1E-9D96-FC8DEF7082FF}" presName="accent_3" presStyleCnt="0"/>
      <dgm:spPr/>
    </dgm:pt>
    <dgm:pt modelId="{7454744A-07AB-486C-AAF4-AA7C55354255}" type="pres">
      <dgm:prSet presAssocID="{53756B90-63CE-4D1E-9D96-FC8DEF7082FF}" presName="accentRepeatNode" presStyleLbl="solidFgAcc1" presStyleIdx="2" presStyleCnt="7"/>
      <dgm:spPr/>
    </dgm:pt>
    <dgm:pt modelId="{9A79BFE9-9414-4FA2-99A6-D03CB3E9220F}" type="pres">
      <dgm:prSet presAssocID="{DFDE9755-2627-4D6D-9590-EE3B10F33031}" presName="text_4" presStyleLbl="node1" presStyleIdx="3" presStyleCnt="7" custScaleX="99481" custScaleY="10302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FF1D5014-A490-48DD-B866-72A685C9C8F3}" type="pres">
      <dgm:prSet presAssocID="{DFDE9755-2627-4D6D-9590-EE3B10F33031}" presName="accent_4" presStyleCnt="0"/>
      <dgm:spPr/>
    </dgm:pt>
    <dgm:pt modelId="{9EA81D7B-6B1A-468B-95B8-B4B9C7DE30E4}" type="pres">
      <dgm:prSet presAssocID="{DFDE9755-2627-4D6D-9590-EE3B10F33031}" presName="accentRepeatNode" presStyleLbl="solidFgAcc1" presStyleIdx="3" presStyleCnt="7"/>
      <dgm:spPr/>
    </dgm:pt>
    <dgm:pt modelId="{E1084DF5-8544-4FAF-975C-3B6F095A9E73}" type="pres">
      <dgm:prSet presAssocID="{3D7C0CA3-5190-4D24-A064-38F127939EFB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CA87F53-8D63-46DE-B6D1-1A2409841667}" type="pres">
      <dgm:prSet presAssocID="{3D7C0CA3-5190-4D24-A064-38F127939EFB}" presName="accent_5" presStyleCnt="0"/>
      <dgm:spPr/>
    </dgm:pt>
    <dgm:pt modelId="{2EF0FF69-C4B5-4F2D-95B1-BBA98DD93F89}" type="pres">
      <dgm:prSet presAssocID="{3D7C0CA3-5190-4D24-A064-38F127939EFB}" presName="accentRepeatNode" presStyleLbl="solidFgAcc1" presStyleIdx="4" presStyleCnt="7"/>
      <dgm:spPr/>
    </dgm:pt>
    <dgm:pt modelId="{812A37A5-8860-4AC4-83D4-EDDD618CEE7F}" type="pres">
      <dgm:prSet presAssocID="{3FAF711D-0253-4A0F-AA2B-BB5CF7BD5378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7EF59168-1641-4D47-BEAF-69224D9A295A}" type="pres">
      <dgm:prSet presAssocID="{3FAF711D-0253-4A0F-AA2B-BB5CF7BD5378}" presName="accent_6" presStyleCnt="0"/>
      <dgm:spPr/>
    </dgm:pt>
    <dgm:pt modelId="{A877316F-A7A2-435A-AD53-B8F5EB199120}" type="pres">
      <dgm:prSet presAssocID="{3FAF711D-0253-4A0F-AA2B-BB5CF7BD5378}" presName="accentRepeatNode" presStyleLbl="solidFgAcc1" presStyleIdx="5" presStyleCnt="7"/>
      <dgm:spPr/>
    </dgm:pt>
    <dgm:pt modelId="{90C30329-76CB-4DED-8B01-BD98098AFB5C}" type="pres">
      <dgm:prSet presAssocID="{B7E7431B-95CD-49C4-842D-B013E0F39ACE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18620FD-45D0-49BE-9651-771CB693F3C4}" type="pres">
      <dgm:prSet presAssocID="{B7E7431B-95CD-49C4-842D-B013E0F39ACE}" presName="accent_7" presStyleCnt="0"/>
      <dgm:spPr/>
    </dgm:pt>
    <dgm:pt modelId="{19930E9F-8DA9-46F2-84BB-54A8BCAD30EA}" type="pres">
      <dgm:prSet presAssocID="{B7E7431B-95CD-49C4-842D-B013E0F39ACE}" presName="accentRepeatNode" presStyleLbl="solidFgAcc1" presStyleIdx="6" presStyleCnt="7"/>
      <dgm:spPr/>
    </dgm:pt>
  </dgm:ptLst>
  <dgm:cxnLst>
    <dgm:cxn modelId="{BDDFEED8-64AC-40B1-AD9B-69582D083C90}" srcId="{6647A453-0C1D-4CCF-8E2D-5E6AE914E17D}" destId="{DFDE9755-2627-4D6D-9590-EE3B10F33031}" srcOrd="3" destOrd="0" parTransId="{6873EB57-521E-4B52-8C82-F121676C0BB8}" sibTransId="{707DB723-AA6B-4566-83C2-73E7FE88052A}"/>
    <dgm:cxn modelId="{D416C5B7-5833-47FF-BBB1-0BDA4F920846}" srcId="{6647A453-0C1D-4CCF-8E2D-5E6AE914E17D}" destId="{B7E7431B-95CD-49C4-842D-B013E0F39ACE}" srcOrd="6" destOrd="0" parTransId="{6BAA4498-651E-47BC-9656-DC7EE8B43925}" sibTransId="{A4929174-90C1-454A-9874-B3FA8308B823}"/>
    <dgm:cxn modelId="{FA80E463-49F9-4837-8338-653967EDA15C}" srcId="{6647A453-0C1D-4CCF-8E2D-5E6AE914E17D}" destId="{7C6B1A2C-4533-44AB-9476-F8B3DAFCB907}" srcOrd="7" destOrd="0" parTransId="{53CF498E-9E57-443B-AD29-E79707CE1349}" sibTransId="{E2D7E332-FBC0-4586-A2D4-5DD89858B19C}"/>
    <dgm:cxn modelId="{7972A37E-2693-489B-BC37-189A5E2528EE}" type="presOf" srcId="{3D7C0CA3-5190-4D24-A064-38F127939EFB}" destId="{E1084DF5-8544-4FAF-975C-3B6F095A9E73}" srcOrd="0" destOrd="0" presId="urn:microsoft.com/office/officeart/2008/layout/VerticalCurvedList"/>
    <dgm:cxn modelId="{F0E6655C-1D49-48FC-B907-643E1D8B3954}" type="presOf" srcId="{DFDE9755-2627-4D6D-9590-EE3B10F33031}" destId="{9A79BFE9-9414-4FA2-99A6-D03CB3E9220F}" srcOrd="0" destOrd="0" presId="urn:microsoft.com/office/officeart/2008/layout/VerticalCurvedList"/>
    <dgm:cxn modelId="{D69896E2-59EC-4E59-90D2-C932CDC583E3}" srcId="{6647A453-0C1D-4CCF-8E2D-5E6AE914E17D}" destId="{53756B90-63CE-4D1E-9D96-FC8DEF7082FF}" srcOrd="2" destOrd="0" parTransId="{3BD082D7-EB8A-41D8-AEB0-C3650D77D39B}" sibTransId="{3E557C08-320F-440F-8CC8-366AC72EAD3F}"/>
    <dgm:cxn modelId="{DF77DB20-A869-4855-8839-8ED7E612EC0C}" type="presOf" srcId="{6647A453-0C1D-4CCF-8E2D-5E6AE914E17D}" destId="{E201C25D-B554-4EC4-8BE5-B9833908CF20}" srcOrd="0" destOrd="0" presId="urn:microsoft.com/office/officeart/2008/layout/VerticalCurvedList"/>
    <dgm:cxn modelId="{EE1FEACA-DE3B-4894-AE9F-1FC942F0A24B}" srcId="{6647A453-0C1D-4CCF-8E2D-5E6AE914E17D}" destId="{D1B7D7B2-D03C-4004-AEE5-77694D42438C}" srcOrd="10" destOrd="0" parTransId="{D8621A2C-67ED-488E-9758-10E20AA3A7A3}" sibTransId="{E5BBF279-AFE7-4093-9ED7-686C0817CEE7}"/>
    <dgm:cxn modelId="{8D17EFF6-4DBE-4E80-B98C-40CB7C02DAA4}" srcId="{6647A453-0C1D-4CCF-8E2D-5E6AE914E17D}" destId="{D54601AE-0D33-48FE-8656-D04DAB1FF7DE}" srcOrd="0" destOrd="0" parTransId="{E6C91D54-5873-4A03-958B-36C480F4A51E}" sibTransId="{12E622B7-DFC3-4C81-92B4-5DBE3132C8C4}"/>
    <dgm:cxn modelId="{20C0C91C-8A2B-485C-BFDE-D60DE5139DE8}" srcId="{6647A453-0C1D-4CCF-8E2D-5E6AE914E17D}" destId="{1358E1A5-824E-48DC-9798-91088F020909}" srcOrd="17" destOrd="0" parTransId="{958AD164-FD51-444B-95F7-1B4492A874A1}" sibTransId="{00924042-ECE9-4AE3-8C95-2649D74679EC}"/>
    <dgm:cxn modelId="{EF943B9A-5DF8-4D97-971F-294267EC7362}" type="presOf" srcId="{3FAF711D-0253-4A0F-AA2B-BB5CF7BD5378}" destId="{812A37A5-8860-4AC4-83D4-EDDD618CEE7F}" srcOrd="0" destOrd="0" presId="urn:microsoft.com/office/officeart/2008/layout/VerticalCurvedList"/>
    <dgm:cxn modelId="{70D1B94A-BFA2-4C03-A067-4FD31E980496}" type="presOf" srcId="{D54601AE-0D33-48FE-8656-D04DAB1FF7DE}" destId="{C9477E95-5130-4E64-8B0B-510C85517A59}" srcOrd="0" destOrd="0" presId="urn:microsoft.com/office/officeart/2008/layout/VerticalCurvedList"/>
    <dgm:cxn modelId="{BE4BAE76-15AD-4463-84CE-7328D703E959}" srcId="{6647A453-0C1D-4CCF-8E2D-5E6AE914E17D}" destId="{46744AD9-C3F2-42AD-953C-D4BA973D932D}" srcOrd="12" destOrd="0" parTransId="{D7CD432B-16A1-4FFC-A266-65144F5FC55E}" sibTransId="{1F64AFD1-59EE-49FC-B145-FCFC2F68150F}"/>
    <dgm:cxn modelId="{A334BC17-B3DF-45DD-BDFC-A068D48861A2}" srcId="{6647A453-0C1D-4CCF-8E2D-5E6AE914E17D}" destId="{5503A3C0-2F37-4F9B-96AD-E59123E1D5C1}" srcOrd="16" destOrd="0" parTransId="{FCAA5DB5-1E84-43C7-8A1A-2275C86B6E12}" sibTransId="{9C3212A7-03B4-42C9-BEA7-B335CE3FC729}"/>
    <dgm:cxn modelId="{4B8D7493-31B0-403C-9B94-985B62358DFD}" srcId="{6647A453-0C1D-4CCF-8E2D-5E6AE914E17D}" destId="{3CCD3B6A-4744-4457-A3F4-D5913170026C}" srcOrd="1" destOrd="0" parTransId="{5A87B579-D72E-4E42-AF14-881E1D641B56}" sibTransId="{DFBB37A5-B8B0-49BB-8469-64E1E7B6E5F2}"/>
    <dgm:cxn modelId="{D945D79A-952A-4EF2-9CE3-2314CAF50352}" srcId="{6647A453-0C1D-4CCF-8E2D-5E6AE914E17D}" destId="{69E60790-D951-4280-A36D-574BAF481C17}" srcOrd="9" destOrd="0" parTransId="{34BFDD4E-5E6C-4DC8-938D-FBB6D7632843}" sibTransId="{2E847B2F-208D-4CDD-91DE-396D1CBACE34}"/>
    <dgm:cxn modelId="{445BC230-8FF5-4802-AD59-F249A7010BBA}" type="presOf" srcId="{B7E7431B-95CD-49C4-842D-B013E0F39ACE}" destId="{90C30329-76CB-4DED-8B01-BD98098AFB5C}" srcOrd="0" destOrd="0" presId="urn:microsoft.com/office/officeart/2008/layout/VerticalCurvedList"/>
    <dgm:cxn modelId="{856DCE29-4BE5-4233-823F-DC85006038DF}" type="presOf" srcId="{3CCD3B6A-4744-4457-A3F4-D5913170026C}" destId="{D1C21BB7-BC9E-4291-A9AC-90D4995A1144}" srcOrd="0" destOrd="0" presId="urn:microsoft.com/office/officeart/2008/layout/VerticalCurvedList"/>
    <dgm:cxn modelId="{A10E8FD0-4268-4C5B-BEA5-4387776092CC}" srcId="{6647A453-0C1D-4CCF-8E2D-5E6AE914E17D}" destId="{15786CDE-A647-45F8-B7A3-3960B02BEDA6}" srcOrd="13" destOrd="0" parTransId="{F079F0E5-956A-4ABB-945D-ED2D96D20267}" sibTransId="{1331B221-6523-4F15-B26B-74957E759D6E}"/>
    <dgm:cxn modelId="{7E6F6541-2271-4574-B414-72F0A8C84904}" srcId="{6647A453-0C1D-4CCF-8E2D-5E6AE914E17D}" destId="{3D7C0CA3-5190-4D24-A064-38F127939EFB}" srcOrd="4" destOrd="0" parTransId="{E17C7189-E809-4C4A-B03A-098F926D0ED3}" sibTransId="{2BDA467A-7D0F-4C9C-B96A-0623CF314B45}"/>
    <dgm:cxn modelId="{8DECD2F1-BC3B-4C2E-998B-6EA4447B186B}" srcId="{6647A453-0C1D-4CCF-8E2D-5E6AE914E17D}" destId="{BD9B7B6F-574C-4EA0-BD60-9E41CA5CAC60}" srcOrd="14" destOrd="0" parTransId="{E97738D5-D1DC-41F9-A103-F3BD4D003901}" sibTransId="{80C7D28E-ECBA-4B34-8FBA-4AEEC0AAF68E}"/>
    <dgm:cxn modelId="{E3E832E7-8461-438F-936C-4859996A5BD6}" srcId="{6647A453-0C1D-4CCF-8E2D-5E6AE914E17D}" destId="{5D3B18C7-A297-49F3-96B9-5590A4FA599B}" srcOrd="11" destOrd="0" parTransId="{A41E8958-4436-44E6-B6F1-2AF156BB6875}" sibTransId="{39268430-599F-4624-A79B-E545DFB97E9E}"/>
    <dgm:cxn modelId="{D7CD9A9D-5754-45F0-92EC-6EE486952181}" srcId="{6647A453-0C1D-4CCF-8E2D-5E6AE914E17D}" destId="{8CD1FD25-B7A7-4566-A6ED-CBE6F8211E49}" srcOrd="8" destOrd="0" parTransId="{2E41BA00-0EB1-4E9A-83B4-BD6DBEA26525}" sibTransId="{50FFB163-606E-4028-AE9B-6BB313270D71}"/>
    <dgm:cxn modelId="{457C8B07-F1C1-4FE2-9063-C963E295FCAD}" type="presOf" srcId="{53756B90-63CE-4D1E-9D96-FC8DEF7082FF}" destId="{177EB924-6C9C-482D-8FD8-251C1C08F0EE}" srcOrd="0" destOrd="0" presId="urn:microsoft.com/office/officeart/2008/layout/VerticalCurvedList"/>
    <dgm:cxn modelId="{6FC4AFD3-1716-45C7-8820-64C93FF30647}" srcId="{6647A453-0C1D-4CCF-8E2D-5E6AE914E17D}" destId="{5E93BAF9-07B7-44D8-9BD8-7ABD66574171}" srcOrd="15" destOrd="0" parTransId="{F63E305B-BACC-4D18-9DEE-72F3ABA0EE91}" sibTransId="{CFDCC191-4444-480C-9327-9E7E7057F10B}"/>
    <dgm:cxn modelId="{F892C085-0B60-4EAF-A73F-1FCE1B809FD8}" type="presOf" srcId="{12E622B7-DFC3-4C81-92B4-5DBE3132C8C4}" destId="{99ACCAB9-ADF0-4A71-A2DB-58F11F13563B}" srcOrd="0" destOrd="0" presId="urn:microsoft.com/office/officeart/2008/layout/VerticalCurvedList"/>
    <dgm:cxn modelId="{ED98C90F-5F33-4315-BA8B-706404A769A6}" srcId="{6647A453-0C1D-4CCF-8E2D-5E6AE914E17D}" destId="{3FAF711D-0253-4A0F-AA2B-BB5CF7BD5378}" srcOrd="5" destOrd="0" parTransId="{74767566-3509-41CD-82CE-6CD12FA72B71}" sibTransId="{0621B97B-4797-4D37-8157-D77AAEF46EB9}"/>
    <dgm:cxn modelId="{F913F4FF-15B3-43DA-847F-C57F7B84FFDC}" type="presParOf" srcId="{E201C25D-B554-4EC4-8BE5-B9833908CF20}" destId="{89D10505-CB0A-446B-A7B1-11F5F4797F09}" srcOrd="0" destOrd="0" presId="urn:microsoft.com/office/officeart/2008/layout/VerticalCurvedList"/>
    <dgm:cxn modelId="{A53286EF-87F1-450F-AE35-F10544A46A47}" type="presParOf" srcId="{89D10505-CB0A-446B-A7B1-11F5F4797F09}" destId="{D5FA3E21-0510-403D-A846-EA1CFF0529AE}" srcOrd="0" destOrd="0" presId="urn:microsoft.com/office/officeart/2008/layout/VerticalCurvedList"/>
    <dgm:cxn modelId="{65350E11-84F9-447A-985E-3389EF1D7456}" type="presParOf" srcId="{D5FA3E21-0510-403D-A846-EA1CFF0529AE}" destId="{38D95C2F-D93B-412A-AA48-CEE7BD8F8BBA}" srcOrd="0" destOrd="0" presId="urn:microsoft.com/office/officeart/2008/layout/VerticalCurvedList"/>
    <dgm:cxn modelId="{469B4C2A-855E-4CAC-9E1E-388F903D5BA7}" type="presParOf" srcId="{D5FA3E21-0510-403D-A846-EA1CFF0529AE}" destId="{99ACCAB9-ADF0-4A71-A2DB-58F11F13563B}" srcOrd="1" destOrd="0" presId="urn:microsoft.com/office/officeart/2008/layout/VerticalCurvedList"/>
    <dgm:cxn modelId="{5723899D-A232-4D89-A9C1-F6E00E5AE264}" type="presParOf" srcId="{D5FA3E21-0510-403D-A846-EA1CFF0529AE}" destId="{F91882BE-9378-4956-A6B3-8CFB5298ABF6}" srcOrd="2" destOrd="0" presId="urn:microsoft.com/office/officeart/2008/layout/VerticalCurvedList"/>
    <dgm:cxn modelId="{42A1C6F6-CE5D-4DB1-9211-7FDA45BAE7D8}" type="presParOf" srcId="{D5FA3E21-0510-403D-A846-EA1CFF0529AE}" destId="{914B22DD-FB3C-44E4-BC48-72860B6D1AE0}" srcOrd="3" destOrd="0" presId="urn:microsoft.com/office/officeart/2008/layout/VerticalCurvedList"/>
    <dgm:cxn modelId="{1C24CBFE-54FE-4A26-BE8B-238FA04867AD}" type="presParOf" srcId="{89D10505-CB0A-446B-A7B1-11F5F4797F09}" destId="{C9477E95-5130-4E64-8B0B-510C85517A59}" srcOrd="1" destOrd="0" presId="urn:microsoft.com/office/officeart/2008/layout/VerticalCurvedList"/>
    <dgm:cxn modelId="{9C0E75D1-54AB-4DFF-A848-02190C31B802}" type="presParOf" srcId="{89D10505-CB0A-446B-A7B1-11F5F4797F09}" destId="{C39E8DF6-950A-4EA5-882A-D761CA056EE0}" srcOrd="2" destOrd="0" presId="urn:microsoft.com/office/officeart/2008/layout/VerticalCurvedList"/>
    <dgm:cxn modelId="{4FCC6583-A49B-4DEB-AEE5-FC974CD5CF87}" type="presParOf" srcId="{C39E8DF6-950A-4EA5-882A-D761CA056EE0}" destId="{D2820F5F-BDF6-487F-8E8D-0EC8702E704B}" srcOrd="0" destOrd="0" presId="urn:microsoft.com/office/officeart/2008/layout/VerticalCurvedList"/>
    <dgm:cxn modelId="{1496E116-2786-48F6-8121-CD9ACC16BE4C}" type="presParOf" srcId="{89D10505-CB0A-446B-A7B1-11F5F4797F09}" destId="{D1C21BB7-BC9E-4291-A9AC-90D4995A1144}" srcOrd="3" destOrd="0" presId="urn:microsoft.com/office/officeart/2008/layout/VerticalCurvedList"/>
    <dgm:cxn modelId="{B1E0B52A-DF7F-4912-84BC-B9A74BAAF342}" type="presParOf" srcId="{89D10505-CB0A-446B-A7B1-11F5F4797F09}" destId="{07311F86-1FE0-4FCD-ADAC-51F5970196D2}" srcOrd="4" destOrd="0" presId="urn:microsoft.com/office/officeart/2008/layout/VerticalCurvedList"/>
    <dgm:cxn modelId="{655CF85D-D596-440C-9792-83A7F6B04278}" type="presParOf" srcId="{07311F86-1FE0-4FCD-ADAC-51F5970196D2}" destId="{379F16D5-5BF9-4AB8-BF63-786C269A6EEA}" srcOrd="0" destOrd="0" presId="urn:microsoft.com/office/officeart/2008/layout/VerticalCurvedList"/>
    <dgm:cxn modelId="{382279AC-2EEB-4F89-8798-DD455712035E}" type="presParOf" srcId="{89D10505-CB0A-446B-A7B1-11F5F4797F09}" destId="{177EB924-6C9C-482D-8FD8-251C1C08F0EE}" srcOrd="5" destOrd="0" presId="urn:microsoft.com/office/officeart/2008/layout/VerticalCurvedList"/>
    <dgm:cxn modelId="{BFF46AE1-9B3D-4417-9A68-57D4EAD92D0C}" type="presParOf" srcId="{89D10505-CB0A-446B-A7B1-11F5F4797F09}" destId="{CA5A7ADC-0DB3-4BC0-BEB5-C7D96D0DD56C}" srcOrd="6" destOrd="0" presId="urn:microsoft.com/office/officeart/2008/layout/VerticalCurvedList"/>
    <dgm:cxn modelId="{5940EAC7-EC5C-4727-80BC-957C6AE7EE05}" type="presParOf" srcId="{CA5A7ADC-0DB3-4BC0-BEB5-C7D96D0DD56C}" destId="{7454744A-07AB-486C-AAF4-AA7C55354255}" srcOrd="0" destOrd="0" presId="urn:microsoft.com/office/officeart/2008/layout/VerticalCurvedList"/>
    <dgm:cxn modelId="{AF7F3CFB-5851-46E9-B157-442F6B70030E}" type="presParOf" srcId="{89D10505-CB0A-446B-A7B1-11F5F4797F09}" destId="{9A79BFE9-9414-4FA2-99A6-D03CB3E9220F}" srcOrd="7" destOrd="0" presId="urn:microsoft.com/office/officeart/2008/layout/VerticalCurvedList"/>
    <dgm:cxn modelId="{489C22DE-5A00-4CFD-842C-BFEBD7415D7F}" type="presParOf" srcId="{89D10505-CB0A-446B-A7B1-11F5F4797F09}" destId="{FF1D5014-A490-48DD-B866-72A685C9C8F3}" srcOrd="8" destOrd="0" presId="urn:microsoft.com/office/officeart/2008/layout/VerticalCurvedList"/>
    <dgm:cxn modelId="{36EADC0F-B1B4-47BB-AF06-66B0690FE62C}" type="presParOf" srcId="{FF1D5014-A490-48DD-B866-72A685C9C8F3}" destId="{9EA81D7B-6B1A-468B-95B8-B4B9C7DE30E4}" srcOrd="0" destOrd="0" presId="urn:microsoft.com/office/officeart/2008/layout/VerticalCurvedList"/>
    <dgm:cxn modelId="{CF8506A3-0494-4BB8-BFE0-FC927EB4B54D}" type="presParOf" srcId="{89D10505-CB0A-446B-A7B1-11F5F4797F09}" destId="{E1084DF5-8544-4FAF-975C-3B6F095A9E73}" srcOrd="9" destOrd="0" presId="urn:microsoft.com/office/officeart/2008/layout/VerticalCurvedList"/>
    <dgm:cxn modelId="{49D95C12-E219-432D-8554-E6302E2B7434}" type="presParOf" srcId="{89D10505-CB0A-446B-A7B1-11F5F4797F09}" destId="{3CA87F53-8D63-46DE-B6D1-1A2409841667}" srcOrd="10" destOrd="0" presId="urn:microsoft.com/office/officeart/2008/layout/VerticalCurvedList"/>
    <dgm:cxn modelId="{31B182E6-4C7A-4482-882D-47A6651B7BB1}" type="presParOf" srcId="{3CA87F53-8D63-46DE-B6D1-1A2409841667}" destId="{2EF0FF69-C4B5-4F2D-95B1-BBA98DD93F89}" srcOrd="0" destOrd="0" presId="urn:microsoft.com/office/officeart/2008/layout/VerticalCurvedList"/>
    <dgm:cxn modelId="{E3463332-F2CE-4454-ACAD-3A40C38B40B3}" type="presParOf" srcId="{89D10505-CB0A-446B-A7B1-11F5F4797F09}" destId="{812A37A5-8860-4AC4-83D4-EDDD618CEE7F}" srcOrd="11" destOrd="0" presId="urn:microsoft.com/office/officeart/2008/layout/VerticalCurvedList"/>
    <dgm:cxn modelId="{EA2ADDE2-6A1F-4ECB-90A0-1362CDE6E75B}" type="presParOf" srcId="{89D10505-CB0A-446B-A7B1-11F5F4797F09}" destId="{7EF59168-1641-4D47-BEAF-69224D9A295A}" srcOrd="12" destOrd="0" presId="urn:microsoft.com/office/officeart/2008/layout/VerticalCurvedList"/>
    <dgm:cxn modelId="{0C99D2D1-6079-4378-931D-99B7D89B8F94}" type="presParOf" srcId="{7EF59168-1641-4D47-BEAF-69224D9A295A}" destId="{A877316F-A7A2-435A-AD53-B8F5EB199120}" srcOrd="0" destOrd="0" presId="urn:microsoft.com/office/officeart/2008/layout/VerticalCurvedList"/>
    <dgm:cxn modelId="{4BD0571C-D2D6-48EE-B607-93A720BC5B12}" type="presParOf" srcId="{89D10505-CB0A-446B-A7B1-11F5F4797F09}" destId="{90C30329-76CB-4DED-8B01-BD98098AFB5C}" srcOrd="13" destOrd="0" presId="urn:microsoft.com/office/officeart/2008/layout/VerticalCurvedList"/>
    <dgm:cxn modelId="{0802D381-5023-4E84-B798-146CFCF5EBBF}" type="presParOf" srcId="{89D10505-CB0A-446B-A7B1-11F5F4797F09}" destId="{118620FD-45D0-49BE-9651-771CB693F3C4}" srcOrd="14" destOrd="0" presId="urn:microsoft.com/office/officeart/2008/layout/VerticalCurvedList"/>
    <dgm:cxn modelId="{AAF2A193-756E-4EAF-B89B-B83EA74D456C}" type="presParOf" srcId="{118620FD-45D0-49BE-9651-771CB693F3C4}" destId="{19930E9F-8DA9-46F2-84BB-54A8BCAD30E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D6D9B3D-8854-4CE0-8A5A-9C735C9285A0}" type="doc">
      <dgm:prSet loTypeId="urn:microsoft.com/office/officeart/2008/layout/VerticalCurvedList" loCatId="list" qsTypeId="urn:microsoft.com/office/officeart/2005/8/quickstyle/3d4" qsCatId="3D" csTypeId="urn:microsoft.com/office/officeart/2005/8/colors/accent2_1" csCatId="accent2" phldr="1"/>
      <dgm:spPr/>
      <dgm:t>
        <a:bodyPr/>
        <a:lstStyle/>
        <a:p>
          <a:endParaRPr lang="hr-HR"/>
        </a:p>
      </dgm:t>
    </dgm:pt>
    <dgm:pt modelId="{01CA1715-D49F-46DB-BBA0-EFB339AA0D8B}">
      <dgm:prSet phldrT="[Tekst]" custT="1"/>
      <dgm:spPr/>
      <dgm:t>
        <a:bodyPr/>
        <a:lstStyle/>
        <a:p>
          <a:r>
            <a:rPr lang="hr-HR" sz="1200" b="1" dirty="0" smtClean="0">
              <a:latin typeface="Arial" panose="020B0604020202020204" pitchFamily="34" charset="0"/>
              <a:cs typeface="Arial" panose="020B0604020202020204" pitchFamily="34" charset="0"/>
            </a:rPr>
            <a:t>OPĆINA VRBJE	Sanacija odlagališta komunalnog otpada Duge kuće</a:t>
          </a:r>
          <a:endParaRPr lang="hr-HR" sz="12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E9AB878-7840-4E68-A276-94BE8F4ABB6B}" type="parTrans" cxnId="{686F09F2-5B21-4D57-A263-7FD7E030BFAC}">
      <dgm:prSet/>
      <dgm:spPr/>
      <dgm:t>
        <a:bodyPr/>
        <a:lstStyle/>
        <a:p>
          <a:endParaRPr lang="hr-HR"/>
        </a:p>
      </dgm:t>
    </dgm:pt>
    <dgm:pt modelId="{46CB1324-F0EE-414D-B335-E17426E60EC8}" type="sibTrans" cxnId="{686F09F2-5B21-4D57-A263-7FD7E030BFAC}">
      <dgm:prSet/>
      <dgm:spPr/>
      <dgm:t>
        <a:bodyPr/>
        <a:lstStyle/>
        <a:p>
          <a:endParaRPr lang="hr-HR"/>
        </a:p>
      </dgm:t>
    </dgm:pt>
    <dgm:pt modelId="{743C4370-8F07-4E54-BB8C-99B97C03490B}">
      <dgm:prSet custT="1"/>
      <dgm:spPr/>
      <dgm:t>
        <a:bodyPr/>
        <a:lstStyle/>
        <a:p>
          <a:r>
            <a:rPr lang="vi-VN" sz="1200" b="1" dirty="0" smtClean="0">
              <a:latin typeface="Arial" panose="020B0604020202020204" pitchFamily="34" charset="0"/>
              <a:cs typeface="Arial" panose="020B0604020202020204" pitchFamily="34" charset="0"/>
            </a:rPr>
            <a:t>OPĆINA KLAKAR	Sanacija zatvorenog odlagališta komunalnog otpada Biđevi</a:t>
          </a:r>
          <a:endParaRPr lang="hr-HR" sz="12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790CD77-A604-4A84-85CB-8543198A15BB}" type="parTrans" cxnId="{7338CB78-A7D0-42B8-ABB6-53A9C6307D07}">
      <dgm:prSet/>
      <dgm:spPr/>
      <dgm:t>
        <a:bodyPr/>
        <a:lstStyle/>
        <a:p>
          <a:endParaRPr lang="hr-HR"/>
        </a:p>
      </dgm:t>
    </dgm:pt>
    <dgm:pt modelId="{A3E79F1A-3D48-44B0-AFEB-AA0F7B1102C4}" type="sibTrans" cxnId="{7338CB78-A7D0-42B8-ABB6-53A9C6307D07}">
      <dgm:prSet/>
      <dgm:spPr/>
      <dgm:t>
        <a:bodyPr/>
        <a:lstStyle/>
        <a:p>
          <a:endParaRPr lang="hr-HR"/>
        </a:p>
      </dgm:t>
    </dgm:pt>
    <dgm:pt modelId="{A25C1D6E-4B38-44B8-8910-FDA7CC616F49}">
      <dgm:prSet custT="1"/>
      <dgm:spPr/>
      <dgm:t>
        <a:bodyPr/>
        <a:lstStyle/>
        <a:p>
          <a:r>
            <a:rPr lang="hr-HR" sz="1200" b="1" dirty="0" smtClean="0">
              <a:latin typeface="Arial" panose="020B0604020202020204" pitchFamily="34" charset="0"/>
              <a:cs typeface="Arial" panose="020B0604020202020204" pitchFamily="34" charset="0"/>
            </a:rPr>
            <a:t>OPĆINA OPRISAVCI	Sanacija zatvorenog odlagališta komunalnog otpada Prnjavor</a:t>
          </a:r>
          <a:endParaRPr lang="hr-HR" sz="12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5A396FD-0960-4F6F-A47B-3FFB8CAF0410}" type="parTrans" cxnId="{83E8692D-AAFB-4AF2-B2D1-3924EB8F7E35}">
      <dgm:prSet/>
      <dgm:spPr/>
      <dgm:t>
        <a:bodyPr/>
        <a:lstStyle/>
        <a:p>
          <a:endParaRPr lang="hr-HR"/>
        </a:p>
      </dgm:t>
    </dgm:pt>
    <dgm:pt modelId="{A945EEFB-4409-4225-87EB-1AE183CE25F8}" type="sibTrans" cxnId="{83E8692D-AAFB-4AF2-B2D1-3924EB8F7E35}">
      <dgm:prSet/>
      <dgm:spPr/>
      <dgm:t>
        <a:bodyPr/>
        <a:lstStyle/>
        <a:p>
          <a:endParaRPr lang="hr-HR"/>
        </a:p>
      </dgm:t>
    </dgm:pt>
    <dgm:pt modelId="{F3BC5E28-5EAA-4806-94BB-432D0005372B}">
      <dgm:prSet custT="1"/>
      <dgm:spPr/>
      <dgm:t>
        <a:bodyPr/>
        <a:lstStyle/>
        <a:p>
          <a:r>
            <a:rPr lang="hr-HR" sz="1200" b="1" dirty="0" smtClean="0">
              <a:latin typeface="Arial" panose="020B0604020202020204" pitchFamily="34" charset="0"/>
              <a:cs typeface="Arial" panose="020B0604020202020204" pitchFamily="34" charset="0"/>
            </a:rPr>
            <a:t>OPĆINA GORNJA VRBA	Sanacija zatvorenog odlagališta komunalnog otpada Mrcinjak</a:t>
          </a:r>
          <a:endParaRPr lang="hr-HR" sz="12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44E6C9C-E274-4099-B380-6F1C5D59DED8}" type="parTrans" cxnId="{A9673DBC-A98A-494F-8562-71D40FB008CB}">
      <dgm:prSet/>
      <dgm:spPr/>
      <dgm:t>
        <a:bodyPr/>
        <a:lstStyle/>
        <a:p>
          <a:endParaRPr lang="hr-HR"/>
        </a:p>
      </dgm:t>
    </dgm:pt>
    <dgm:pt modelId="{429D786B-FA7E-490C-8C72-BA499D9D7429}" type="sibTrans" cxnId="{A9673DBC-A98A-494F-8562-71D40FB008CB}">
      <dgm:prSet/>
      <dgm:spPr/>
      <dgm:t>
        <a:bodyPr/>
        <a:lstStyle/>
        <a:p>
          <a:endParaRPr lang="hr-HR"/>
        </a:p>
      </dgm:t>
    </dgm:pt>
    <dgm:pt modelId="{F218423E-9E11-4F3A-B560-A464A87D62D8}">
      <dgm:prSet custT="1"/>
      <dgm:spPr/>
      <dgm:t>
        <a:bodyPr/>
        <a:lstStyle/>
        <a:p>
          <a:r>
            <a:rPr lang="hr-HR" sz="1200" b="1" dirty="0" smtClean="0">
              <a:latin typeface="Arial" panose="020B0604020202020204" pitchFamily="34" charset="0"/>
              <a:cs typeface="Arial" panose="020B0604020202020204" pitchFamily="34" charset="0"/>
            </a:rPr>
            <a:t>OPĆINA GUNDINCI	Sanacija odlagališta komunalnog otpada Stružice</a:t>
          </a:r>
          <a:endParaRPr lang="hr-HR" sz="12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91013EC-1B9E-494B-A6BC-C2DFB469EF1E}" type="parTrans" cxnId="{C9228842-38E8-4903-8BB0-78347D075DC8}">
      <dgm:prSet/>
      <dgm:spPr/>
      <dgm:t>
        <a:bodyPr/>
        <a:lstStyle/>
        <a:p>
          <a:endParaRPr lang="hr-HR"/>
        </a:p>
      </dgm:t>
    </dgm:pt>
    <dgm:pt modelId="{26A11D03-A418-4AAD-81BF-16DAE83111B2}" type="sibTrans" cxnId="{C9228842-38E8-4903-8BB0-78347D075DC8}">
      <dgm:prSet/>
      <dgm:spPr/>
      <dgm:t>
        <a:bodyPr/>
        <a:lstStyle/>
        <a:p>
          <a:endParaRPr lang="hr-HR"/>
        </a:p>
      </dgm:t>
    </dgm:pt>
    <dgm:pt modelId="{7F2BBC06-D537-43B0-AC1D-EF0E3D778254}">
      <dgm:prSet custT="1"/>
      <dgm:spPr/>
      <dgm:t>
        <a:bodyPr/>
        <a:lstStyle/>
        <a:p>
          <a:r>
            <a:rPr lang="hr-HR" sz="1200" b="1" dirty="0" smtClean="0">
              <a:latin typeface="Arial" panose="020B0604020202020204" pitchFamily="34" charset="0"/>
              <a:cs typeface="Arial" panose="020B0604020202020204" pitchFamily="34" charset="0"/>
            </a:rPr>
            <a:t>OPĆINA STARO PETROVO SELO	Sanacija odlagališta komunalnog otpada Štivica</a:t>
          </a:r>
          <a:endParaRPr lang="hr-HR" sz="12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FEB6B51-4C8A-4F79-89DB-E6A5F8CC1365}" type="parTrans" cxnId="{BFA22A32-FEB5-474E-BD47-A8955632D22E}">
      <dgm:prSet/>
      <dgm:spPr/>
      <dgm:t>
        <a:bodyPr/>
        <a:lstStyle/>
        <a:p>
          <a:endParaRPr lang="hr-HR"/>
        </a:p>
      </dgm:t>
    </dgm:pt>
    <dgm:pt modelId="{C71A741C-DDB0-4AAD-9CAA-6B3E10B689B5}" type="sibTrans" cxnId="{BFA22A32-FEB5-474E-BD47-A8955632D22E}">
      <dgm:prSet/>
      <dgm:spPr/>
      <dgm:t>
        <a:bodyPr/>
        <a:lstStyle/>
        <a:p>
          <a:endParaRPr lang="hr-HR"/>
        </a:p>
      </dgm:t>
    </dgm:pt>
    <dgm:pt modelId="{C4750474-E282-44D2-ABAD-370B5E4811B2}">
      <dgm:prSet custT="1"/>
      <dgm:spPr/>
      <dgm:t>
        <a:bodyPr/>
        <a:lstStyle/>
        <a:p>
          <a:r>
            <a:rPr lang="hr-HR" sz="1200" b="1" dirty="0" smtClean="0">
              <a:latin typeface="Arial" panose="020B0604020202020204" pitchFamily="34" charset="0"/>
              <a:cs typeface="Arial" panose="020B0604020202020204" pitchFamily="34" charset="0"/>
            </a:rPr>
            <a:t>OPĆINA BUKOVLJE	Sanacija zatvorenog odlagališta komunalnog otpada "Karlovac"</a:t>
          </a:r>
          <a:endParaRPr lang="hr-HR" sz="12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698BD07-2DB5-4172-BB96-CC2B5BB05534}" type="parTrans" cxnId="{7AEB0C45-18A2-420D-A532-03B19263AAE0}">
      <dgm:prSet/>
      <dgm:spPr/>
      <dgm:t>
        <a:bodyPr/>
        <a:lstStyle/>
        <a:p>
          <a:endParaRPr lang="hr-HR"/>
        </a:p>
      </dgm:t>
    </dgm:pt>
    <dgm:pt modelId="{67768E66-4B10-408B-9130-1B8508A35E36}" type="sibTrans" cxnId="{7AEB0C45-18A2-420D-A532-03B19263AAE0}">
      <dgm:prSet/>
      <dgm:spPr/>
      <dgm:t>
        <a:bodyPr/>
        <a:lstStyle/>
        <a:p>
          <a:endParaRPr lang="hr-HR"/>
        </a:p>
      </dgm:t>
    </dgm:pt>
    <dgm:pt modelId="{DDE3A75D-41D3-4B30-82BA-71463C5ECB8D}">
      <dgm:prSet/>
      <dgm:spPr/>
      <dgm:t>
        <a:bodyPr/>
        <a:lstStyle/>
        <a:p>
          <a:endParaRPr lang="hr-HR"/>
        </a:p>
      </dgm:t>
    </dgm:pt>
    <dgm:pt modelId="{9A60F733-5EEB-4265-B074-CA17F273EC7F}" type="parTrans" cxnId="{1D47EEFB-BA80-4960-B874-874E234294B9}">
      <dgm:prSet/>
      <dgm:spPr/>
      <dgm:t>
        <a:bodyPr/>
        <a:lstStyle/>
        <a:p>
          <a:endParaRPr lang="hr-HR"/>
        </a:p>
      </dgm:t>
    </dgm:pt>
    <dgm:pt modelId="{850726E8-B112-40E1-8E28-FE44AF0C14FD}" type="sibTrans" cxnId="{1D47EEFB-BA80-4960-B874-874E234294B9}">
      <dgm:prSet/>
      <dgm:spPr/>
      <dgm:t>
        <a:bodyPr/>
        <a:lstStyle/>
        <a:p>
          <a:endParaRPr lang="hr-HR"/>
        </a:p>
      </dgm:t>
    </dgm:pt>
    <dgm:pt modelId="{47AA795A-7D15-401B-85F3-398ED7235482}">
      <dgm:prSet/>
      <dgm:spPr/>
      <dgm:t>
        <a:bodyPr/>
        <a:lstStyle/>
        <a:p>
          <a:endParaRPr lang="hr-HR" dirty="0"/>
        </a:p>
      </dgm:t>
    </dgm:pt>
    <dgm:pt modelId="{F22F4CA7-A881-48B8-9E21-CC8A208DE17D}" type="parTrans" cxnId="{C89E1FAB-A935-4416-9E82-50241C1F8A6E}">
      <dgm:prSet/>
      <dgm:spPr/>
      <dgm:t>
        <a:bodyPr/>
        <a:lstStyle/>
        <a:p>
          <a:endParaRPr lang="hr-HR"/>
        </a:p>
      </dgm:t>
    </dgm:pt>
    <dgm:pt modelId="{FABCB03D-C522-4C0C-8FA2-4DD76472667D}" type="sibTrans" cxnId="{C89E1FAB-A935-4416-9E82-50241C1F8A6E}">
      <dgm:prSet/>
      <dgm:spPr/>
      <dgm:t>
        <a:bodyPr/>
        <a:lstStyle/>
        <a:p>
          <a:endParaRPr lang="hr-HR"/>
        </a:p>
      </dgm:t>
    </dgm:pt>
    <dgm:pt modelId="{FB4A73E6-B1C1-4A35-9907-00F1C06307A4}" type="pres">
      <dgm:prSet presAssocID="{2D6D9B3D-8854-4CE0-8A5A-9C735C9285A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hr-HR"/>
        </a:p>
      </dgm:t>
    </dgm:pt>
    <dgm:pt modelId="{502FC75F-45AC-496A-A9BE-A1E72EF15737}" type="pres">
      <dgm:prSet presAssocID="{2D6D9B3D-8854-4CE0-8A5A-9C735C9285A0}" presName="Name1" presStyleCnt="0"/>
      <dgm:spPr/>
    </dgm:pt>
    <dgm:pt modelId="{67C40B20-03B3-41EF-9FAA-BC42CE87C3B0}" type="pres">
      <dgm:prSet presAssocID="{2D6D9B3D-8854-4CE0-8A5A-9C735C9285A0}" presName="cycle" presStyleCnt="0"/>
      <dgm:spPr/>
    </dgm:pt>
    <dgm:pt modelId="{A81D51BB-8B24-4B18-977F-1D051C2CAB59}" type="pres">
      <dgm:prSet presAssocID="{2D6D9B3D-8854-4CE0-8A5A-9C735C9285A0}" presName="srcNode" presStyleLbl="node1" presStyleIdx="0" presStyleCnt="7"/>
      <dgm:spPr/>
    </dgm:pt>
    <dgm:pt modelId="{F69AA4DC-CAF3-4BE1-B404-00DAAEB2F7D8}" type="pres">
      <dgm:prSet presAssocID="{2D6D9B3D-8854-4CE0-8A5A-9C735C9285A0}" presName="conn" presStyleLbl="parChTrans1D2" presStyleIdx="0" presStyleCnt="1"/>
      <dgm:spPr/>
      <dgm:t>
        <a:bodyPr/>
        <a:lstStyle/>
        <a:p>
          <a:endParaRPr lang="hr-HR"/>
        </a:p>
      </dgm:t>
    </dgm:pt>
    <dgm:pt modelId="{A9D640A0-872D-4250-9F01-6D232586738B}" type="pres">
      <dgm:prSet presAssocID="{2D6D9B3D-8854-4CE0-8A5A-9C735C9285A0}" presName="extraNode" presStyleLbl="node1" presStyleIdx="0" presStyleCnt="7"/>
      <dgm:spPr/>
    </dgm:pt>
    <dgm:pt modelId="{680C5E29-8A29-4E5B-B901-200359518C85}" type="pres">
      <dgm:prSet presAssocID="{2D6D9B3D-8854-4CE0-8A5A-9C735C9285A0}" presName="dstNode" presStyleLbl="node1" presStyleIdx="0" presStyleCnt="7"/>
      <dgm:spPr/>
    </dgm:pt>
    <dgm:pt modelId="{0130F18D-77E1-4B81-98CD-A8AB7D6BFBBE}" type="pres">
      <dgm:prSet presAssocID="{01CA1715-D49F-46DB-BBA0-EFB339AA0D8B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8345F72-FB9D-4FD6-88C4-2C5D597CA4EA}" type="pres">
      <dgm:prSet presAssocID="{01CA1715-D49F-46DB-BBA0-EFB339AA0D8B}" presName="accent_1" presStyleCnt="0"/>
      <dgm:spPr/>
    </dgm:pt>
    <dgm:pt modelId="{5202F959-54CB-4BAB-834A-96E247EF1818}" type="pres">
      <dgm:prSet presAssocID="{01CA1715-D49F-46DB-BBA0-EFB339AA0D8B}" presName="accentRepeatNode" presStyleLbl="solidFgAcc1" presStyleIdx="0" presStyleCnt="7"/>
      <dgm:spPr/>
    </dgm:pt>
    <dgm:pt modelId="{C2E0EAEB-4563-4E5F-857D-01880D9205C2}" type="pres">
      <dgm:prSet presAssocID="{743C4370-8F07-4E54-BB8C-99B97C03490B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7F6047D-7EF3-40B3-BE62-FFBC35F8862F}" type="pres">
      <dgm:prSet presAssocID="{743C4370-8F07-4E54-BB8C-99B97C03490B}" presName="accent_2" presStyleCnt="0"/>
      <dgm:spPr/>
    </dgm:pt>
    <dgm:pt modelId="{C9101831-FECA-4D94-BF55-2A8907253810}" type="pres">
      <dgm:prSet presAssocID="{743C4370-8F07-4E54-BB8C-99B97C03490B}" presName="accentRepeatNode" presStyleLbl="solidFgAcc1" presStyleIdx="1" presStyleCnt="7"/>
      <dgm:spPr/>
    </dgm:pt>
    <dgm:pt modelId="{B8436E21-7AC0-4A3D-8D7C-D0C79C1F3F71}" type="pres">
      <dgm:prSet presAssocID="{A25C1D6E-4B38-44B8-8910-FDA7CC616F49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E2A78B4-F9C6-4730-A498-7AA3286392C3}" type="pres">
      <dgm:prSet presAssocID="{A25C1D6E-4B38-44B8-8910-FDA7CC616F49}" presName="accent_3" presStyleCnt="0"/>
      <dgm:spPr/>
    </dgm:pt>
    <dgm:pt modelId="{80CE468A-4304-480B-9A56-B1BF339F123B}" type="pres">
      <dgm:prSet presAssocID="{A25C1D6E-4B38-44B8-8910-FDA7CC616F49}" presName="accentRepeatNode" presStyleLbl="solidFgAcc1" presStyleIdx="2" presStyleCnt="7"/>
      <dgm:spPr/>
    </dgm:pt>
    <dgm:pt modelId="{56FEB9E7-E940-454C-89F4-6C1983B6D1C7}" type="pres">
      <dgm:prSet presAssocID="{F3BC5E28-5EAA-4806-94BB-432D0005372B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E056B9A-13B9-4466-803F-1AF6D22F7F6D}" type="pres">
      <dgm:prSet presAssocID="{F3BC5E28-5EAA-4806-94BB-432D0005372B}" presName="accent_4" presStyleCnt="0"/>
      <dgm:spPr/>
    </dgm:pt>
    <dgm:pt modelId="{B855495C-CDB3-41C6-8127-41AE24B474B5}" type="pres">
      <dgm:prSet presAssocID="{F3BC5E28-5EAA-4806-94BB-432D0005372B}" presName="accentRepeatNode" presStyleLbl="solidFgAcc1" presStyleIdx="3" presStyleCnt="7"/>
      <dgm:spPr/>
    </dgm:pt>
    <dgm:pt modelId="{CC9AF4EB-06D5-408C-ABF8-2B2AD8241425}" type="pres">
      <dgm:prSet presAssocID="{F218423E-9E11-4F3A-B560-A464A87D62D8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C354D01-0A0F-47D1-A59F-7249A36BFA01}" type="pres">
      <dgm:prSet presAssocID="{F218423E-9E11-4F3A-B560-A464A87D62D8}" presName="accent_5" presStyleCnt="0"/>
      <dgm:spPr/>
    </dgm:pt>
    <dgm:pt modelId="{9BD30D10-C534-4300-B443-C96557843201}" type="pres">
      <dgm:prSet presAssocID="{F218423E-9E11-4F3A-B560-A464A87D62D8}" presName="accentRepeatNode" presStyleLbl="solidFgAcc1" presStyleIdx="4" presStyleCnt="7"/>
      <dgm:spPr/>
    </dgm:pt>
    <dgm:pt modelId="{82B9B34D-1F6D-4821-9E81-2E75C52B683B}" type="pres">
      <dgm:prSet presAssocID="{7F2BBC06-D537-43B0-AC1D-EF0E3D778254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A7FF0157-B58F-4D12-AA97-133609E4273A}" type="pres">
      <dgm:prSet presAssocID="{7F2BBC06-D537-43B0-AC1D-EF0E3D778254}" presName="accent_6" presStyleCnt="0"/>
      <dgm:spPr/>
    </dgm:pt>
    <dgm:pt modelId="{263EF4CC-4687-41A7-B891-6F6E5E06D71B}" type="pres">
      <dgm:prSet presAssocID="{7F2BBC06-D537-43B0-AC1D-EF0E3D778254}" presName="accentRepeatNode" presStyleLbl="solidFgAcc1" presStyleIdx="5" presStyleCnt="7"/>
      <dgm:spPr/>
    </dgm:pt>
    <dgm:pt modelId="{43167D88-2A5D-469C-9F49-226FF374CABF}" type="pres">
      <dgm:prSet presAssocID="{C4750474-E282-44D2-ABAD-370B5E4811B2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80DC5D6-A23D-4B09-9797-47F258C5AC44}" type="pres">
      <dgm:prSet presAssocID="{C4750474-E282-44D2-ABAD-370B5E4811B2}" presName="accent_7" presStyleCnt="0"/>
      <dgm:spPr/>
    </dgm:pt>
    <dgm:pt modelId="{DF729901-A420-4DFF-AE97-AECD82179164}" type="pres">
      <dgm:prSet presAssocID="{C4750474-E282-44D2-ABAD-370B5E4811B2}" presName="accentRepeatNode" presStyleLbl="solidFgAcc1" presStyleIdx="6" presStyleCnt="7"/>
      <dgm:spPr/>
    </dgm:pt>
  </dgm:ptLst>
  <dgm:cxnLst>
    <dgm:cxn modelId="{A9673DBC-A98A-494F-8562-71D40FB008CB}" srcId="{2D6D9B3D-8854-4CE0-8A5A-9C735C9285A0}" destId="{F3BC5E28-5EAA-4806-94BB-432D0005372B}" srcOrd="3" destOrd="0" parTransId="{244E6C9C-E274-4099-B380-6F1C5D59DED8}" sibTransId="{429D786B-FA7E-490C-8C72-BA499D9D7429}"/>
    <dgm:cxn modelId="{E3CF1A4D-5448-441A-A401-FA1182D5C8D0}" type="presOf" srcId="{F218423E-9E11-4F3A-B560-A464A87D62D8}" destId="{CC9AF4EB-06D5-408C-ABF8-2B2AD8241425}" srcOrd="0" destOrd="0" presId="urn:microsoft.com/office/officeart/2008/layout/VerticalCurvedList"/>
    <dgm:cxn modelId="{BFA22A32-FEB5-474E-BD47-A8955632D22E}" srcId="{2D6D9B3D-8854-4CE0-8A5A-9C735C9285A0}" destId="{7F2BBC06-D537-43B0-AC1D-EF0E3D778254}" srcOrd="5" destOrd="0" parTransId="{BFEB6B51-4C8A-4F79-89DB-E6A5F8CC1365}" sibTransId="{C71A741C-DDB0-4AAD-9CAA-6B3E10B689B5}"/>
    <dgm:cxn modelId="{83E8692D-AAFB-4AF2-B2D1-3924EB8F7E35}" srcId="{2D6D9B3D-8854-4CE0-8A5A-9C735C9285A0}" destId="{A25C1D6E-4B38-44B8-8910-FDA7CC616F49}" srcOrd="2" destOrd="0" parTransId="{05A396FD-0960-4F6F-A47B-3FFB8CAF0410}" sibTransId="{A945EEFB-4409-4225-87EB-1AE183CE25F8}"/>
    <dgm:cxn modelId="{68384928-66B3-4207-A571-B3ABD7E905BB}" type="presOf" srcId="{01CA1715-D49F-46DB-BBA0-EFB339AA0D8B}" destId="{0130F18D-77E1-4B81-98CD-A8AB7D6BFBBE}" srcOrd="0" destOrd="0" presId="urn:microsoft.com/office/officeart/2008/layout/VerticalCurvedList"/>
    <dgm:cxn modelId="{6C29D865-D886-43ED-85E2-299CD9E38AD8}" type="presOf" srcId="{C4750474-E282-44D2-ABAD-370B5E4811B2}" destId="{43167D88-2A5D-469C-9F49-226FF374CABF}" srcOrd="0" destOrd="0" presId="urn:microsoft.com/office/officeart/2008/layout/VerticalCurvedList"/>
    <dgm:cxn modelId="{C89E1FAB-A935-4416-9E82-50241C1F8A6E}" srcId="{2D6D9B3D-8854-4CE0-8A5A-9C735C9285A0}" destId="{47AA795A-7D15-401B-85F3-398ED7235482}" srcOrd="8" destOrd="0" parTransId="{F22F4CA7-A881-48B8-9E21-CC8A208DE17D}" sibTransId="{FABCB03D-C522-4C0C-8FA2-4DD76472667D}"/>
    <dgm:cxn modelId="{1D47EEFB-BA80-4960-B874-874E234294B9}" srcId="{2D6D9B3D-8854-4CE0-8A5A-9C735C9285A0}" destId="{DDE3A75D-41D3-4B30-82BA-71463C5ECB8D}" srcOrd="7" destOrd="0" parTransId="{9A60F733-5EEB-4265-B074-CA17F273EC7F}" sibTransId="{850726E8-B112-40E1-8E28-FE44AF0C14FD}"/>
    <dgm:cxn modelId="{85BC2945-3D6D-43E1-A76D-BAB925B0D7BE}" type="presOf" srcId="{7F2BBC06-D537-43B0-AC1D-EF0E3D778254}" destId="{82B9B34D-1F6D-4821-9E81-2E75C52B683B}" srcOrd="0" destOrd="0" presId="urn:microsoft.com/office/officeart/2008/layout/VerticalCurvedList"/>
    <dgm:cxn modelId="{FE21F9C2-560B-4075-B75B-E52728508637}" type="presOf" srcId="{46CB1324-F0EE-414D-B335-E17426E60EC8}" destId="{F69AA4DC-CAF3-4BE1-B404-00DAAEB2F7D8}" srcOrd="0" destOrd="0" presId="urn:microsoft.com/office/officeart/2008/layout/VerticalCurvedList"/>
    <dgm:cxn modelId="{334EAE97-DC06-4DB6-84C3-7DC92FD80247}" type="presOf" srcId="{F3BC5E28-5EAA-4806-94BB-432D0005372B}" destId="{56FEB9E7-E940-454C-89F4-6C1983B6D1C7}" srcOrd="0" destOrd="0" presId="urn:microsoft.com/office/officeart/2008/layout/VerticalCurvedList"/>
    <dgm:cxn modelId="{B07C82C3-FD30-4D1F-BA9D-BF84BA4AE970}" type="presOf" srcId="{743C4370-8F07-4E54-BB8C-99B97C03490B}" destId="{C2E0EAEB-4563-4E5F-857D-01880D9205C2}" srcOrd="0" destOrd="0" presId="urn:microsoft.com/office/officeart/2008/layout/VerticalCurvedList"/>
    <dgm:cxn modelId="{686F09F2-5B21-4D57-A263-7FD7E030BFAC}" srcId="{2D6D9B3D-8854-4CE0-8A5A-9C735C9285A0}" destId="{01CA1715-D49F-46DB-BBA0-EFB339AA0D8B}" srcOrd="0" destOrd="0" parTransId="{CE9AB878-7840-4E68-A276-94BE8F4ABB6B}" sibTransId="{46CB1324-F0EE-414D-B335-E17426E60EC8}"/>
    <dgm:cxn modelId="{6C168312-E914-4330-AC32-72341278998A}" type="presOf" srcId="{A25C1D6E-4B38-44B8-8910-FDA7CC616F49}" destId="{B8436E21-7AC0-4A3D-8D7C-D0C79C1F3F71}" srcOrd="0" destOrd="0" presId="urn:microsoft.com/office/officeart/2008/layout/VerticalCurvedList"/>
    <dgm:cxn modelId="{7AEB0C45-18A2-420D-A532-03B19263AAE0}" srcId="{2D6D9B3D-8854-4CE0-8A5A-9C735C9285A0}" destId="{C4750474-E282-44D2-ABAD-370B5E4811B2}" srcOrd="6" destOrd="0" parTransId="{1698BD07-2DB5-4172-BB96-CC2B5BB05534}" sibTransId="{67768E66-4B10-408B-9130-1B8508A35E36}"/>
    <dgm:cxn modelId="{85C42CA3-0CC5-4573-8A1F-3F5BB52DF6FF}" type="presOf" srcId="{2D6D9B3D-8854-4CE0-8A5A-9C735C9285A0}" destId="{FB4A73E6-B1C1-4A35-9907-00F1C06307A4}" srcOrd="0" destOrd="0" presId="urn:microsoft.com/office/officeart/2008/layout/VerticalCurvedList"/>
    <dgm:cxn modelId="{C9228842-38E8-4903-8BB0-78347D075DC8}" srcId="{2D6D9B3D-8854-4CE0-8A5A-9C735C9285A0}" destId="{F218423E-9E11-4F3A-B560-A464A87D62D8}" srcOrd="4" destOrd="0" parTransId="{F91013EC-1B9E-494B-A6BC-C2DFB469EF1E}" sibTransId="{26A11D03-A418-4AAD-81BF-16DAE83111B2}"/>
    <dgm:cxn modelId="{7338CB78-A7D0-42B8-ABB6-53A9C6307D07}" srcId="{2D6D9B3D-8854-4CE0-8A5A-9C735C9285A0}" destId="{743C4370-8F07-4E54-BB8C-99B97C03490B}" srcOrd="1" destOrd="0" parTransId="{1790CD77-A604-4A84-85CB-8543198A15BB}" sibTransId="{A3E79F1A-3D48-44B0-AFEB-AA0F7B1102C4}"/>
    <dgm:cxn modelId="{09B878CB-F381-42AD-9070-320096F28C23}" type="presParOf" srcId="{FB4A73E6-B1C1-4A35-9907-00F1C06307A4}" destId="{502FC75F-45AC-496A-A9BE-A1E72EF15737}" srcOrd="0" destOrd="0" presId="urn:microsoft.com/office/officeart/2008/layout/VerticalCurvedList"/>
    <dgm:cxn modelId="{B42F43A2-4B17-4F25-BB41-B03669A12CC4}" type="presParOf" srcId="{502FC75F-45AC-496A-A9BE-A1E72EF15737}" destId="{67C40B20-03B3-41EF-9FAA-BC42CE87C3B0}" srcOrd="0" destOrd="0" presId="urn:microsoft.com/office/officeart/2008/layout/VerticalCurvedList"/>
    <dgm:cxn modelId="{13E6D73D-5928-47DE-9593-0F76F821D70D}" type="presParOf" srcId="{67C40B20-03B3-41EF-9FAA-BC42CE87C3B0}" destId="{A81D51BB-8B24-4B18-977F-1D051C2CAB59}" srcOrd="0" destOrd="0" presId="urn:microsoft.com/office/officeart/2008/layout/VerticalCurvedList"/>
    <dgm:cxn modelId="{CED5EE4D-2398-4F04-921E-C96730459B41}" type="presParOf" srcId="{67C40B20-03B3-41EF-9FAA-BC42CE87C3B0}" destId="{F69AA4DC-CAF3-4BE1-B404-00DAAEB2F7D8}" srcOrd="1" destOrd="0" presId="urn:microsoft.com/office/officeart/2008/layout/VerticalCurvedList"/>
    <dgm:cxn modelId="{56B5F2A0-0048-4C57-BC51-6951F86E1507}" type="presParOf" srcId="{67C40B20-03B3-41EF-9FAA-BC42CE87C3B0}" destId="{A9D640A0-872D-4250-9F01-6D232586738B}" srcOrd="2" destOrd="0" presId="urn:microsoft.com/office/officeart/2008/layout/VerticalCurvedList"/>
    <dgm:cxn modelId="{659005A6-34A7-45F0-89FD-41265EA4A2A8}" type="presParOf" srcId="{67C40B20-03B3-41EF-9FAA-BC42CE87C3B0}" destId="{680C5E29-8A29-4E5B-B901-200359518C85}" srcOrd="3" destOrd="0" presId="urn:microsoft.com/office/officeart/2008/layout/VerticalCurvedList"/>
    <dgm:cxn modelId="{F72748E8-591B-48DA-8F2D-AE04DF39EB33}" type="presParOf" srcId="{502FC75F-45AC-496A-A9BE-A1E72EF15737}" destId="{0130F18D-77E1-4B81-98CD-A8AB7D6BFBBE}" srcOrd="1" destOrd="0" presId="urn:microsoft.com/office/officeart/2008/layout/VerticalCurvedList"/>
    <dgm:cxn modelId="{BD86A8DD-4654-4DF6-93D0-E68FECC66438}" type="presParOf" srcId="{502FC75F-45AC-496A-A9BE-A1E72EF15737}" destId="{38345F72-FB9D-4FD6-88C4-2C5D597CA4EA}" srcOrd="2" destOrd="0" presId="urn:microsoft.com/office/officeart/2008/layout/VerticalCurvedList"/>
    <dgm:cxn modelId="{409FB4A1-67C5-46D2-AD8A-5CF7DE04071B}" type="presParOf" srcId="{38345F72-FB9D-4FD6-88C4-2C5D597CA4EA}" destId="{5202F959-54CB-4BAB-834A-96E247EF1818}" srcOrd="0" destOrd="0" presId="urn:microsoft.com/office/officeart/2008/layout/VerticalCurvedList"/>
    <dgm:cxn modelId="{E7D8B9F5-D397-45C7-ADBC-6B098C54FF02}" type="presParOf" srcId="{502FC75F-45AC-496A-A9BE-A1E72EF15737}" destId="{C2E0EAEB-4563-4E5F-857D-01880D9205C2}" srcOrd="3" destOrd="0" presId="urn:microsoft.com/office/officeart/2008/layout/VerticalCurvedList"/>
    <dgm:cxn modelId="{06475183-58A6-487C-AE8C-A6603F17184A}" type="presParOf" srcId="{502FC75F-45AC-496A-A9BE-A1E72EF15737}" destId="{E7F6047D-7EF3-40B3-BE62-FFBC35F8862F}" srcOrd="4" destOrd="0" presId="urn:microsoft.com/office/officeart/2008/layout/VerticalCurvedList"/>
    <dgm:cxn modelId="{02DFB199-3B12-43F3-A1B3-8D53BA327C83}" type="presParOf" srcId="{E7F6047D-7EF3-40B3-BE62-FFBC35F8862F}" destId="{C9101831-FECA-4D94-BF55-2A8907253810}" srcOrd="0" destOrd="0" presId="urn:microsoft.com/office/officeart/2008/layout/VerticalCurvedList"/>
    <dgm:cxn modelId="{907F8575-FC78-44D7-AB43-846A9BAC108E}" type="presParOf" srcId="{502FC75F-45AC-496A-A9BE-A1E72EF15737}" destId="{B8436E21-7AC0-4A3D-8D7C-D0C79C1F3F71}" srcOrd="5" destOrd="0" presId="urn:microsoft.com/office/officeart/2008/layout/VerticalCurvedList"/>
    <dgm:cxn modelId="{49A33457-C034-40B6-9A1A-92EB7B7731DC}" type="presParOf" srcId="{502FC75F-45AC-496A-A9BE-A1E72EF15737}" destId="{5E2A78B4-F9C6-4730-A498-7AA3286392C3}" srcOrd="6" destOrd="0" presId="urn:microsoft.com/office/officeart/2008/layout/VerticalCurvedList"/>
    <dgm:cxn modelId="{66505694-9A1D-41D7-A990-97FB9E05AFB4}" type="presParOf" srcId="{5E2A78B4-F9C6-4730-A498-7AA3286392C3}" destId="{80CE468A-4304-480B-9A56-B1BF339F123B}" srcOrd="0" destOrd="0" presId="urn:microsoft.com/office/officeart/2008/layout/VerticalCurvedList"/>
    <dgm:cxn modelId="{CD8A6F7E-B590-4005-96BA-7584E1A01E16}" type="presParOf" srcId="{502FC75F-45AC-496A-A9BE-A1E72EF15737}" destId="{56FEB9E7-E940-454C-89F4-6C1983B6D1C7}" srcOrd="7" destOrd="0" presId="urn:microsoft.com/office/officeart/2008/layout/VerticalCurvedList"/>
    <dgm:cxn modelId="{9C90C314-903D-41E5-B77C-9E471868A45D}" type="presParOf" srcId="{502FC75F-45AC-496A-A9BE-A1E72EF15737}" destId="{3E056B9A-13B9-4466-803F-1AF6D22F7F6D}" srcOrd="8" destOrd="0" presId="urn:microsoft.com/office/officeart/2008/layout/VerticalCurvedList"/>
    <dgm:cxn modelId="{6611E750-476E-4D22-8748-354B2ED2338D}" type="presParOf" srcId="{3E056B9A-13B9-4466-803F-1AF6D22F7F6D}" destId="{B855495C-CDB3-41C6-8127-41AE24B474B5}" srcOrd="0" destOrd="0" presId="urn:microsoft.com/office/officeart/2008/layout/VerticalCurvedList"/>
    <dgm:cxn modelId="{5B143EE1-C5B8-46E4-BD9B-D88AD6E86520}" type="presParOf" srcId="{502FC75F-45AC-496A-A9BE-A1E72EF15737}" destId="{CC9AF4EB-06D5-408C-ABF8-2B2AD8241425}" srcOrd="9" destOrd="0" presId="urn:microsoft.com/office/officeart/2008/layout/VerticalCurvedList"/>
    <dgm:cxn modelId="{84EFD37C-F241-49AB-846B-BED5B71F6BAA}" type="presParOf" srcId="{502FC75F-45AC-496A-A9BE-A1E72EF15737}" destId="{8C354D01-0A0F-47D1-A59F-7249A36BFA01}" srcOrd="10" destOrd="0" presId="urn:microsoft.com/office/officeart/2008/layout/VerticalCurvedList"/>
    <dgm:cxn modelId="{40A495F7-5C06-4306-B94C-50529A18F795}" type="presParOf" srcId="{8C354D01-0A0F-47D1-A59F-7249A36BFA01}" destId="{9BD30D10-C534-4300-B443-C96557843201}" srcOrd="0" destOrd="0" presId="urn:microsoft.com/office/officeart/2008/layout/VerticalCurvedList"/>
    <dgm:cxn modelId="{2171834F-8893-46CD-8318-FE2F04A679DF}" type="presParOf" srcId="{502FC75F-45AC-496A-A9BE-A1E72EF15737}" destId="{82B9B34D-1F6D-4821-9E81-2E75C52B683B}" srcOrd="11" destOrd="0" presId="urn:microsoft.com/office/officeart/2008/layout/VerticalCurvedList"/>
    <dgm:cxn modelId="{D37A05A2-15DC-4E18-A718-B5B0649A2A22}" type="presParOf" srcId="{502FC75F-45AC-496A-A9BE-A1E72EF15737}" destId="{A7FF0157-B58F-4D12-AA97-133609E4273A}" srcOrd="12" destOrd="0" presId="urn:microsoft.com/office/officeart/2008/layout/VerticalCurvedList"/>
    <dgm:cxn modelId="{E021FDB6-1FAE-4346-9C52-84494B3561C9}" type="presParOf" srcId="{A7FF0157-B58F-4D12-AA97-133609E4273A}" destId="{263EF4CC-4687-41A7-B891-6F6E5E06D71B}" srcOrd="0" destOrd="0" presId="urn:microsoft.com/office/officeart/2008/layout/VerticalCurvedList"/>
    <dgm:cxn modelId="{EDA0AD19-0FBF-4618-AF3A-F029840EF82B}" type="presParOf" srcId="{502FC75F-45AC-496A-A9BE-A1E72EF15737}" destId="{43167D88-2A5D-469C-9F49-226FF374CABF}" srcOrd="13" destOrd="0" presId="urn:microsoft.com/office/officeart/2008/layout/VerticalCurvedList"/>
    <dgm:cxn modelId="{958395B2-F55E-4CAE-AB3E-EB3FD7572D5D}" type="presParOf" srcId="{502FC75F-45AC-496A-A9BE-A1E72EF15737}" destId="{080DC5D6-A23D-4B09-9797-47F258C5AC44}" srcOrd="14" destOrd="0" presId="urn:microsoft.com/office/officeart/2008/layout/VerticalCurvedList"/>
    <dgm:cxn modelId="{92EA0CB8-BF02-44CB-B9C9-5124DAC91FD6}" type="presParOf" srcId="{080DC5D6-A23D-4B09-9797-47F258C5AC44}" destId="{DF729901-A420-4DFF-AE97-AECD8217916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C83B571-777D-4B33-A3FF-03CC3ADBE136}" type="doc">
      <dgm:prSet loTypeId="urn:microsoft.com/office/officeart/2008/layout/VerticalCurvedList" loCatId="list" qsTypeId="urn:microsoft.com/office/officeart/2005/8/quickstyle/3d4" qsCatId="3D" csTypeId="urn:microsoft.com/office/officeart/2005/8/colors/accent2_1" csCatId="accent2" phldr="1"/>
      <dgm:spPr/>
      <dgm:t>
        <a:bodyPr/>
        <a:lstStyle/>
        <a:p>
          <a:endParaRPr lang="hr-HR"/>
        </a:p>
      </dgm:t>
    </dgm:pt>
    <dgm:pt modelId="{94EE7762-039B-4D16-B22A-08CF78CC12C0}">
      <dgm:prSet custT="1"/>
      <dgm:spPr/>
      <dgm:t>
        <a:bodyPr/>
        <a:lstStyle/>
        <a:p>
          <a:r>
            <a:rPr lang="hr-HR" sz="1200" b="1" dirty="0" smtClean="0">
              <a:latin typeface="Arial" panose="020B0604020202020204" pitchFamily="34" charset="0"/>
              <a:cs typeface="Arial" panose="020B0604020202020204" pitchFamily="34" charset="0"/>
            </a:rPr>
            <a:t>       OPĆINA GORNJI BOGIĆEVCI	Sanacija odlagališta komunalnog otpada Duboki jarak</a:t>
          </a:r>
          <a:endParaRPr lang="hr-HR" sz="12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27ABEE4-65F1-402F-91D1-9372838905A6}" type="parTrans" cxnId="{EA4C83F6-BF71-44EF-A717-A0C475FB3CB3}">
      <dgm:prSet/>
      <dgm:spPr/>
      <dgm:t>
        <a:bodyPr/>
        <a:lstStyle/>
        <a:p>
          <a:endParaRPr lang="hr-HR"/>
        </a:p>
      </dgm:t>
    </dgm:pt>
    <dgm:pt modelId="{1C3C08C5-1378-45F4-84F5-A607D775A4B2}" type="sibTrans" cxnId="{EA4C83F6-BF71-44EF-A717-A0C475FB3CB3}">
      <dgm:prSet/>
      <dgm:spPr/>
      <dgm:t>
        <a:bodyPr/>
        <a:lstStyle/>
        <a:p>
          <a:endParaRPr lang="hr-HR"/>
        </a:p>
      </dgm:t>
    </dgm:pt>
    <dgm:pt modelId="{AD8368C6-438B-4681-A4A3-F5A6D9D06205}" type="pres">
      <dgm:prSet presAssocID="{CC83B571-777D-4B33-A3FF-03CC3ADBE136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hr-HR"/>
        </a:p>
      </dgm:t>
    </dgm:pt>
    <dgm:pt modelId="{D63AB7DD-C890-4351-832E-8058BB6BEB89}" type="pres">
      <dgm:prSet presAssocID="{CC83B571-777D-4B33-A3FF-03CC3ADBE136}" presName="Name1" presStyleCnt="0"/>
      <dgm:spPr/>
    </dgm:pt>
    <dgm:pt modelId="{492761D2-A2C5-4011-80F7-79B1AC11B5D6}" type="pres">
      <dgm:prSet presAssocID="{CC83B571-777D-4B33-A3FF-03CC3ADBE136}" presName="cycle" presStyleCnt="0"/>
      <dgm:spPr/>
    </dgm:pt>
    <dgm:pt modelId="{CD8A2A87-16D4-4A3F-B472-709875775A1C}" type="pres">
      <dgm:prSet presAssocID="{CC83B571-777D-4B33-A3FF-03CC3ADBE136}" presName="srcNode" presStyleLbl="node1" presStyleIdx="0" presStyleCnt="1"/>
      <dgm:spPr/>
    </dgm:pt>
    <dgm:pt modelId="{66895EA1-9F25-450C-8F6A-E364B821E9E6}" type="pres">
      <dgm:prSet presAssocID="{CC83B571-777D-4B33-A3FF-03CC3ADBE136}" presName="conn" presStyleLbl="parChTrans1D2" presStyleIdx="0" presStyleCnt="1"/>
      <dgm:spPr/>
      <dgm:t>
        <a:bodyPr/>
        <a:lstStyle/>
        <a:p>
          <a:endParaRPr lang="hr-HR"/>
        </a:p>
      </dgm:t>
    </dgm:pt>
    <dgm:pt modelId="{91B1EAA6-8EE9-4CE8-A9B9-67059407D6F4}" type="pres">
      <dgm:prSet presAssocID="{CC83B571-777D-4B33-A3FF-03CC3ADBE136}" presName="extraNode" presStyleLbl="node1" presStyleIdx="0" presStyleCnt="1"/>
      <dgm:spPr/>
    </dgm:pt>
    <dgm:pt modelId="{3AB3F9C4-C75E-4821-A33D-0E8038947668}" type="pres">
      <dgm:prSet presAssocID="{CC83B571-777D-4B33-A3FF-03CC3ADBE136}" presName="dstNode" presStyleLbl="node1" presStyleIdx="0" presStyleCnt="1"/>
      <dgm:spPr/>
    </dgm:pt>
    <dgm:pt modelId="{D15F019F-87C5-4E3D-BAE2-3FE31EBBE9F8}" type="pres">
      <dgm:prSet presAssocID="{94EE7762-039B-4D16-B22A-08CF78CC12C0}" presName="text_1" presStyleLbl="node1" presStyleIdx="0" presStyleCnt="1" custLinFactY="195822" custLinFactNeighborX="-18092" custLinFactNeighborY="200000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DE5CF07-A5F7-403A-AB9A-8E6D278F1D0E}" type="pres">
      <dgm:prSet presAssocID="{94EE7762-039B-4D16-B22A-08CF78CC12C0}" presName="accent_1" presStyleCnt="0"/>
      <dgm:spPr/>
    </dgm:pt>
    <dgm:pt modelId="{72D822A0-A4C1-42E1-85FA-8A716840560D}" type="pres">
      <dgm:prSet presAssocID="{94EE7762-039B-4D16-B22A-08CF78CC12C0}" presName="accentRepeatNode" presStyleLbl="solidFgAcc1" presStyleIdx="0" presStyleCnt="1" custLinFactX="-149915" custLinFactY="104329" custLinFactNeighborX="-200000" custLinFactNeighborY="200000"/>
      <dgm:spPr/>
    </dgm:pt>
  </dgm:ptLst>
  <dgm:cxnLst>
    <dgm:cxn modelId="{3F069959-C79C-4C2A-B11F-7205D36FB8BD}" type="presOf" srcId="{1C3C08C5-1378-45F4-84F5-A607D775A4B2}" destId="{66895EA1-9F25-450C-8F6A-E364B821E9E6}" srcOrd="0" destOrd="0" presId="urn:microsoft.com/office/officeart/2008/layout/VerticalCurvedList"/>
    <dgm:cxn modelId="{631537F7-0B57-42C0-AECB-713D1BC92B86}" type="presOf" srcId="{94EE7762-039B-4D16-B22A-08CF78CC12C0}" destId="{D15F019F-87C5-4E3D-BAE2-3FE31EBBE9F8}" srcOrd="0" destOrd="0" presId="urn:microsoft.com/office/officeart/2008/layout/VerticalCurvedList"/>
    <dgm:cxn modelId="{0156AD9E-B98E-4290-BB70-C53A707D9E9D}" type="presOf" srcId="{CC83B571-777D-4B33-A3FF-03CC3ADBE136}" destId="{AD8368C6-438B-4681-A4A3-F5A6D9D06205}" srcOrd="0" destOrd="0" presId="urn:microsoft.com/office/officeart/2008/layout/VerticalCurvedList"/>
    <dgm:cxn modelId="{EA4C83F6-BF71-44EF-A717-A0C475FB3CB3}" srcId="{CC83B571-777D-4B33-A3FF-03CC3ADBE136}" destId="{94EE7762-039B-4D16-B22A-08CF78CC12C0}" srcOrd="0" destOrd="0" parTransId="{527ABEE4-65F1-402F-91D1-9372838905A6}" sibTransId="{1C3C08C5-1378-45F4-84F5-A607D775A4B2}"/>
    <dgm:cxn modelId="{F8608998-E40D-4470-B494-CECCE69FC6E7}" type="presParOf" srcId="{AD8368C6-438B-4681-A4A3-F5A6D9D06205}" destId="{D63AB7DD-C890-4351-832E-8058BB6BEB89}" srcOrd="0" destOrd="0" presId="urn:microsoft.com/office/officeart/2008/layout/VerticalCurvedList"/>
    <dgm:cxn modelId="{70395FC2-8B44-4E6E-B642-9A522604A44E}" type="presParOf" srcId="{D63AB7DD-C890-4351-832E-8058BB6BEB89}" destId="{492761D2-A2C5-4011-80F7-79B1AC11B5D6}" srcOrd="0" destOrd="0" presId="urn:microsoft.com/office/officeart/2008/layout/VerticalCurvedList"/>
    <dgm:cxn modelId="{34F52EEF-9ACF-4589-BA92-CFCB21B71389}" type="presParOf" srcId="{492761D2-A2C5-4011-80F7-79B1AC11B5D6}" destId="{CD8A2A87-16D4-4A3F-B472-709875775A1C}" srcOrd="0" destOrd="0" presId="urn:microsoft.com/office/officeart/2008/layout/VerticalCurvedList"/>
    <dgm:cxn modelId="{E15CDFA4-C41E-48F0-9AE5-F1968646C9FF}" type="presParOf" srcId="{492761D2-A2C5-4011-80F7-79B1AC11B5D6}" destId="{66895EA1-9F25-450C-8F6A-E364B821E9E6}" srcOrd="1" destOrd="0" presId="urn:microsoft.com/office/officeart/2008/layout/VerticalCurvedList"/>
    <dgm:cxn modelId="{1F9D26A4-B26A-4662-88BE-536D897B87B4}" type="presParOf" srcId="{492761D2-A2C5-4011-80F7-79B1AC11B5D6}" destId="{91B1EAA6-8EE9-4CE8-A9B9-67059407D6F4}" srcOrd="2" destOrd="0" presId="urn:microsoft.com/office/officeart/2008/layout/VerticalCurvedList"/>
    <dgm:cxn modelId="{74DAE169-BF33-4D12-B65F-4A0F3886BD33}" type="presParOf" srcId="{492761D2-A2C5-4011-80F7-79B1AC11B5D6}" destId="{3AB3F9C4-C75E-4821-A33D-0E8038947668}" srcOrd="3" destOrd="0" presId="urn:microsoft.com/office/officeart/2008/layout/VerticalCurvedList"/>
    <dgm:cxn modelId="{AFBBEFFC-750E-400B-830B-B5FF7CDE8BBF}" type="presParOf" srcId="{D63AB7DD-C890-4351-832E-8058BB6BEB89}" destId="{D15F019F-87C5-4E3D-BAE2-3FE31EBBE9F8}" srcOrd="1" destOrd="0" presId="urn:microsoft.com/office/officeart/2008/layout/VerticalCurvedList"/>
    <dgm:cxn modelId="{3AC3BAC0-3B3A-4A84-BFD4-699A112B34C4}" type="presParOf" srcId="{D63AB7DD-C890-4351-832E-8058BB6BEB89}" destId="{9DE5CF07-A5F7-403A-AB9A-8E6D278F1D0E}" srcOrd="2" destOrd="0" presId="urn:microsoft.com/office/officeart/2008/layout/VerticalCurvedList"/>
    <dgm:cxn modelId="{CC3CC5EC-D964-4DB0-AE52-E4F21D5EE9A8}" type="presParOf" srcId="{9DE5CF07-A5F7-403A-AB9A-8E6D278F1D0E}" destId="{72D822A0-A4C1-42E1-85FA-8A716840560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9F5708F-0580-4131-AFB9-0FCC5EB0D955}" type="doc">
      <dgm:prSet loTypeId="urn:microsoft.com/office/officeart/2009/3/layout/DescendingProcess" loCatId="process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hr-HR"/>
        </a:p>
      </dgm:t>
    </dgm:pt>
    <dgm:pt modelId="{65850C37-64D3-4124-8D4F-A0DB85724BE0}">
      <dgm:prSet phldrT="[Tekst]" custT="1"/>
      <dgm:spPr/>
      <dgm:t>
        <a:bodyPr/>
        <a:lstStyle/>
        <a:p>
          <a:r>
            <a:rPr lang="pl-PL" sz="1200" b="1" dirty="0" smtClean="0"/>
            <a:t>"LUKA SLAVONSKI BROD 
TERMINAL ZA OPASNE TERETE </a:t>
          </a:r>
          <a:r>
            <a:rPr lang="pl-PL" sz="1100" b="1" dirty="0" smtClean="0"/>
            <a:t>"</a:t>
          </a:r>
          <a:endParaRPr lang="hr-HR" sz="1100" b="1" dirty="0"/>
        </a:p>
      </dgm:t>
    </dgm:pt>
    <dgm:pt modelId="{5371DAFE-696F-4B03-8014-39F6E857FEDD}" type="parTrans" cxnId="{3117CF7B-194C-4EE9-82B7-2D8F6A585FBA}">
      <dgm:prSet/>
      <dgm:spPr/>
      <dgm:t>
        <a:bodyPr/>
        <a:lstStyle/>
        <a:p>
          <a:endParaRPr lang="hr-HR"/>
        </a:p>
      </dgm:t>
    </dgm:pt>
    <dgm:pt modelId="{0F8928E6-5BA6-4AFE-8822-08FDBEA4B54A}" type="sibTrans" cxnId="{3117CF7B-194C-4EE9-82B7-2D8F6A585FBA}">
      <dgm:prSet/>
      <dgm:spPr/>
      <dgm:t>
        <a:bodyPr/>
        <a:lstStyle/>
        <a:p>
          <a:endParaRPr lang="hr-HR"/>
        </a:p>
      </dgm:t>
    </dgm:pt>
    <dgm:pt modelId="{63C5407F-A253-48C4-9363-145F59F061F9}">
      <dgm:prSet/>
      <dgm:spPr/>
      <dgm:t>
        <a:bodyPr/>
        <a:lstStyle/>
        <a:p>
          <a:r>
            <a:rPr lang="hr-HR" b="1" dirty="0" smtClean="0"/>
            <a:t>IZGRADNJA LUČKE INFRASTRUKTURE U LUCI „SLAVONSKI BROD"</a:t>
          </a:r>
          <a:endParaRPr lang="hr-HR" b="1" dirty="0"/>
        </a:p>
      </dgm:t>
    </dgm:pt>
    <dgm:pt modelId="{2939CFEA-571A-4F58-BF32-1E8795E747AD}" type="parTrans" cxnId="{24779967-20D3-4285-8689-BAB3712C282E}">
      <dgm:prSet/>
      <dgm:spPr/>
      <dgm:t>
        <a:bodyPr/>
        <a:lstStyle/>
        <a:p>
          <a:endParaRPr lang="hr-HR"/>
        </a:p>
      </dgm:t>
    </dgm:pt>
    <dgm:pt modelId="{116F6E30-E578-4E15-B496-CBD6E7BF96AB}" type="sibTrans" cxnId="{24779967-20D3-4285-8689-BAB3712C282E}">
      <dgm:prSet/>
      <dgm:spPr/>
      <dgm:t>
        <a:bodyPr/>
        <a:lstStyle/>
        <a:p>
          <a:endParaRPr lang="hr-HR"/>
        </a:p>
      </dgm:t>
    </dgm:pt>
    <dgm:pt modelId="{C0318037-3206-4E1A-ABF1-9F34D80E73BB}">
      <dgm:prSet/>
      <dgm:spPr/>
      <dgm:t>
        <a:bodyPr/>
        <a:lstStyle/>
        <a:p>
          <a:r>
            <a:rPr lang="hr-HR" b="1" dirty="0" smtClean="0"/>
            <a:t>PUTNIČKO PRISTANIŠTE</a:t>
          </a:r>
          <a:r>
            <a:rPr lang="hr-HR" dirty="0" smtClean="0"/>
            <a:t>
</a:t>
          </a:r>
          <a:endParaRPr lang="hr-HR" dirty="0"/>
        </a:p>
      </dgm:t>
    </dgm:pt>
    <dgm:pt modelId="{6E7178D8-6F05-4D7D-916A-FA9F566DF782}" type="parTrans" cxnId="{4D236882-1EEE-4F56-952A-0F656DB163BC}">
      <dgm:prSet/>
      <dgm:spPr/>
      <dgm:t>
        <a:bodyPr/>
        <a:lstStyle/>
        <a:p>
          <a:endParaRPr lang="hr-HR"/>
        </a:p>
      </dgm:t>
    </dgm:pt>
    <dgm:pt modelId="{EA73464B-D73F-4DDE-9451-A1C4145B8A0C}" type="sibTrans" cxnId="{4D236882-1EEE-4F56-952A-0F656DB163BC}">
      <dgm:prSet/>
      <dgm:spPr/>
      <dgm:t>
        <a:bodyPr/>
        <a:lstStyle/>
        <a:p>
          <a:endParaRPr lang="hr-HR"/>
        </a:p>
      </dgm:t>
    </dgm:pt>
    <dgm:pt modelId="{5A81A28D-FC4D-4F02-B75B-58ED03877944}" type="pres">
      <dgm:prSet presAssocID="{79F5708F-0580-4131-AFB9-0FCC5EB0D955}" presName="Name0" presStyleCnt="0">
        <dgm:presLayoutVars>
          <dgm:chMax val="7"/>
          <dgm:chPref val="5"/>
        </dgm:presLayoutVars>
      </dgm:prSet>
      <dgm:spPr/>
      <dgm:t>
        <a:bodyPr/>
        <a:lstStyle/>
        <a:p>
          <a:endParaRPr lang="hr-HR"/>
        </a:p>
      </dgm:t>
    </dgm:pt>
    <dgm:pt modelId="{C40C5926-5025-447C-91E7-3404209B21E8}" type="pres">
      <dgm:prSet presAssocID="{79F5708F-0580-4131-AFB9-0FCC5EB0D955}" presName="arrowNode" presStyleLbl="node1" presStyleIdx="0" presStyleCnt="1" custLinFactNeighborX="-15394" custLinFactNeighborY="3871"/>
      <dgm:spPr/>
      <dgm:t>
        <a:bodyPr/>
        <a:lstStyle/>
        <a:p>
          <a:endParaRPr lang="hr-HR"/>
        </a:p>
      </dgm:t>
    </dgm:pt>
    <dgm:pt modelId="{819C4CFF-E147-4140-B059-C5540338DC2B}" type="pres">
      <dgm:prSet presAssocID="{65850C37-64D3-4124-8D4F-A0DB85724BE0}" presName="txNode1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D2F2447E-D412-41AC-8CDA-5277CA722347}" type="pres">
      <dgm:prSet presAssocID="{63C5407F-A253-48C4-9363-145F59F061F9}" presName="txNode2" presStyleLbl="revTx" presStyleIdx="1" presStyleCnt="3" custScaleX="93123" custScaleY="147437" custLinFactNeighborX="-23754" custLinFactNeighborY="-4442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BBD75286-8D9F-451E-A650-1566CE2307BA}" type="pres">
      <dgm:prSet presAssocID="{116F6E30-E578-4E15-B496-CBD6E7BF96AB}" presName="dotNode2" presStyleCnt="0"/>
      <dgm:spPr/>
      <dgm:t>
        <a:bodyPr/>
        <a:lstStyle/>
        <a:p>
          <a:endParaRPr lang="hr-HR"/>
        </a:p>
      </dgm:t>
    </dgm:pt>
    <dgm:pt modelId="{1628A5E4-5ACE-47A1-851D-CB1E4EAC900E}" type="pres">
      <dgm:prSet presAssocID="{116F6E30-E578-4E15-B496-CBD6E7BF96AB}" presName="dotRepeatNode" presStyleLbl="fgShp" presStyleIdx="0" presStyleCnt="1" custLinFactX="-164097" custLinFactNeighborX="-200000" custLinFactNeighborY="-48002"/>
      <dgm:spPr/>
      <dgm:t>
        <a:bodyPr/>
        <a:lstStyle/>
        <a:p>
          <a:endParaRPr lang="hr-HR"/>
        </a:p>
      </dgm:t>
    </dgm:pt>
    <dgm:pt modelId="{2E687B86-4404-42F0-B22F-2CA8FA4A29E1}" type="pres">
      <dgm:prSet presAssocID="{C0318037-3206-4E1A-ABF1-9F34D80E73BB}" presName="txNode3" presStyleLbl="revTx" presStyleIdx="2" presStyleCnt="3" custScaleY="62527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59D84424-59D7-4374-ABE9-E05B2382B07B}" type="presOf" srcId="{116F6E30-E578-4E15-B496-CBD6E7BF96AB}" destId="{1628A5E4-5ACE-47A1-851D-CB1E4EAC900E}" srcOrd="0" destOrd="0" presId="urn:microsoft.com/office/officeart/2009/3/layout/DescendingProcess"/>
    <dgm:cxn modelId="{0C1F1FA0-3BF6-4F70-AFDC-6619BE97B741}" type="presOf" srcId="{C0318037-3206-4E1A-ABF1-9F34D80E73BB}" destId="{2E687B86-4404-42F0-B22F-2CA8FA4A29E1}" srcOrd="0" destOrd="0" presId="urn:microsoft.com/office/officeart/2009/3/layout/DescendingProcess"/>
    <dgm:cxn modelId="{7D83F9E7-FA01-48F8-8068-35477D34919C}" type="presOf" srcId="{63C5407F-A253-48C4-9363-145F59F061F9}" destId="{D2F2447E-D412-41AC-8CDA-5277CA722347}" srcOrd="0" destOrd="0" presId="urn:microsoft.com/office/officeart/2009/3/layout/DescendingProcess"/>
    <dgm:cxn modelId="{3117CF7B-194C-4EE9-82B7-2D8F6A585FBA}" srcId="{79F5708F-0580-4131-AFB9-0FCC5EB0D955}" destId="{65850C37-64D3-4124-8D4F-A0DB85724BE0}" srcOrd="0" destOrd="0" parTransId="{5371DAFE-696F-4B03-8014-39F6E857FEDD}" sibTransId="{0F8928E6-5BA6-4AFE-8822-08FDBEA4B54A}"/>
    <dgm:cxn modelId="{27DBC0AA-2F3C-4FDA-8928-3038798A98D9}" type="presOf" srcId="{79F5708F-0580-4131-AFB9-0FCC5EB0D955}" destId="{5A81A28D-FC4D-4F02-B75B-58ED03877944}" srcOrd="0" destOrd="0" presId="urn:microsoft.com/office/officeart/2009/3/layout/DescendingProcess"/>
    <dgm:cxn modelId="{17F9F1DA-A093-46B6-B4CE-58D9107AE4A1}" type="presOf" srcId="{65850C37-64D3-4124-8D4F-A0DB85724BE0}" destId="{819C4CFF-E147-4140-B059-C5540338DC2B}" srcOrd="0" destOrd="0" presId="urn:microsoft.com/office/officeart/2009/3/layout/DescendingProcess"/>
    <dgm:cxn modelId="{24779967-20D3-4285-8689-BAB3712C282E}" srcId="{79F5708F-0580-4131-AFB9-0FCC5EB0D955}" destId="{63C5407F-A253-48C4-9363-145F59F061F9}" srcOrd="1" destOrd="0" parTransId="{2939CFEA-571A-4F58-BF32-1E8795E747AD}" sibTransId="{116F6E30-E578-4E15-B496-CBD6E7BF96AB}"/>
    <dgm:cxn modelId="{4D236882-1EEE-4F56-952A-0F656DB163BC}" srcId="{79F5708F-0580-4131-AFB9-0FCC5EB0D955}" destId="{C0318037-3206-4E1A-ABF1-9F34D80E73BB}" srcOrd="2" destOrd="0" parTransId="{6E7178D8-6F05-4D7D-916A-FA9F566DF782}" sibTransId="{EA73464B-D73F-4DDE-9451-A1C4145B8A0C}"/>
    <dgm:cxn modelId="{E743B303-051C-41BD-817A-DBA41DBE182F}" type="presParOf" srcId="{5A81A28D-FC4D-4F02-B75B-58ED03877944}" destId="{C40C5926-5025-447C-91E7-3404209B21E8}" srcOrd="0" destOrd="0" presId="urn:microsoft.com/office/officeart/2009/3/layout/DescendingProcess"/>
    <dgm:cxn modelId="{C4CDC786-7467-4684-BB21-60B1B4DEF396}" type="presParOf" srcId="{5A81A28D-FC4D-4F02-B75B-58ED03877944}" destId="{819C4CFF-E147-4140-B059-C5540338DC2B}" srcOrd="1" destOrd="0" presId="urn:microsoft.com/office/officeart/2009/3/layout/DescendingProcess"/>
    <dgm:cxn modelId="{F1487E2B-473F-4FC7-BD5B-7F78F6B804D6}" type="presParOf" srcId="{5A81A28D-FC4D-4F02-B75B-58ED03877944}" destId="{D2F2447E-D412-41AC-8CDA-5277CA722347}" srcOrd="2" destOrd="0" presId="urn:microsoft.com/office/officeart/2009/3/layout/DescendingProcess"/>
    <dgm:cxn modelId="{8DEA3058-1F57-4AF4-9283-7DAD24AA916E}" type="presParOf" srcId="{5A81A28D-FC4D-4F02-B75B-58ED03877944}" destId="{BBD75286-8D9F-451E-A650-1566CE2307BA}" srcOrd="3" destOrd="0" presId="urn:microsoft.com/office/officeart/2009/3/layout/DescendingProcess"/>
    <dgm:cxn modelId="{CBDDC523-43FC-43AF-926F-9AE8237D3D2C}" type="presParOf" srcId="{BBD75286-8D9F-451E-A650-1566CE2307BA}" destId="{1628A5E4-5ACE-47A1-851D-CB1E4EAC900E}" srcOrd="0" destOrd="0" presId="urn:microsoft.com/office/officeart/2009/3/layout/DescendingProcess"/>
    <dgm:cxn modelId="{2A7E3D34-3BF7-4FEF-A31B-E8FD03FBDDF6}" type="presParOf" srcId="{5A81A28D-FC4D-4F02-B75B-58ED03877944}" destId="{2E687B86-4404-42F0-B22F-2CA8FA4A29E1}" srcOrd="4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048FB83-9B83-40C5-B9B8-4A431BAB1803}" type="doc">
      <dgm:prSet loTypeId="urn:microsoft.com/office/officeart/2005/8/layout/vList6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hr-HR"/>
        </a:p>
      </dgm:t>
    </dgm:pt>
    <dgm:pt modelId="{37CD0C4D-91FC-487C-AF39-E3E3DD290D12}">
      <dgm:prSet/>
      <dgm:spPr>
        <a:ln>
          <a:solidFill>
            <a:srgbClr val="FF0000"/>
          </a:solidFill>
        </a:ln>
      </dgm:spPr>
      <dgm:t>
        <a:bodyPr/>
        <a:lstStyle/>
        <a:p>
          <a:r>
            <a:rPr lang="hr-HR" dirty="0" smtClean="0"/>
            <a:t>korištenje voda (vodoopskrba) 21.188.000,00 kuna</a:t>
          </a:r>
          <a:endParaRPr lang="hr-HR" dirty="0"/>
        </a:p>
      </dgm:t>
    </dgm:pt>
    <dgm:pt modelId="{66A0A51E-EB5A-48FD-8E54-FE68F8798C8B}" type="parTrans" cxnId="{0301D161-8E22-4FC5-8D4A-18FA6947357C}">
      <dgm:prSet/>
      <dgm:spPr/>
      <dgm:t>
        <a:bodyPr/>
        <a:lstStyle/>
        <a:p>
          <a:endParaRPr lang="hr-HR"/>
        </a:p>
      </dgm:t>
    </dgm:pt>
    <dgm:pt modelId="{15D2783E-EC3B-4A2F-9DFD-1EBAED74A9E9}" type="sibTrans" cxnId="{0301D161-8E22-4FC5-8D4A-18FA6947357C}">
      <dgm:prSet/>
      <dgm:spPr/>
      <dgm:t>
        <a:bodyPr/>
        <a:lstStyle/>
        <a:p>
          <a:endParaRPr lang="hr-HR"/>
        </a:p>
      </dgm:t>
    </dgm:pt>
    <dgm:pt modelId="{A4E847D6-CE00-4B53-B53A-A715B257FBC2}">
      <dgm:prSet/>
      <dgm:spPr>
        <a:ln>
          <a:solidFill>
            <a:srgbClr val="FF0000"/>
          </a:solidFill>
        </a:ln>
      </dgm:spPr>
      <dgm:t>
        <a:bodyPr/>
        <a:lstStyle/>
        <a:p>
          <a:r>
            <a:rPr lang="hr-HR" dirty="0" smtClean="0"/>
            <a:t>Ulaganjima je pokriveno područje cijele županije a financijski najznačajnija je investicija IPA projekt Slavonski Brod (53.555.000,00 kn). </a:t>
          </a:r>
          <a:endParaRPr lang="hr-HR" dirty="0"/>
        </a:p>
      </dgm:t>
    </dgm:pt>
    <dgm:pt modelId="{575C746C-48F6-4FD2-AC66-6AF3CB4B9CAD}" type="parTrans" cxnId="{28DB4129-D0C6-401E-8719-BC54402D7B06}">
      <dgm:prSet/>
      <dgm:spPr/>
      <dgm:t>
        <a:bodyPr/>
        <a:lstStyle/>
        <a:p>
          <a:endParaRPr lang="hr-HR"/>
        </a:p>
      </dgm:t>
    </dgm:pt>
    <dgm:pt modelId="{E231B662-FB85-4EF2-A8FA-FA1947C9758E}" type="sibTrans" cxnId="{28DB4129-D0C6-401E-8719-BC54402D7B06}">
      <dgm:prSet/>
      <dgm:spPr/>
      <dgm:t>
        <a:bodyPr/>
        <a:lstStyle/>
        <a:p>
          <a:endParaRPr lang="hr-HR"/>
        </a:p>
      </dgm:t>
    </dgm:pt>
    <dgm:pt modelId="{E3BC226B-910F-4348-B618-2EC36BFBA426}">
      <dgm:prSet custT="1"/>
      <dgm:spPr>
        <a:ln>
          <a:solidFill>
            <a:srgbClr val="FF0000">
              <a:alpha val="90000"/>
            </a:srgbClr>
          </a:solidFill>
        </a:ln>
      </dgm:spPr>
      <dgm:t>
        <a:bodyPr/>
        <a:lstStyle/>
        <a:p>
          <a:endParaRPr lang="hr-HR" sz="900" dirty="0"/>
        </a:p>
      </dgm:t>
    </dgm:pt>
    <dgm:pt modelId="{02DBF7DC-8DDE-4E1C-BD95-8B482524D71C}" type="parTrans" cxnId="{004A1CAF-C434-4E45-9493-8C4B75CF170A}">
      <dgm:prSet/>
      <dgm:spPr/>
      <dgm:t>
        <a:bodyPr/>
        <a:lstStyle/>
        <a:p>
          <a:endParaRPr lang="hr-HR"/>
        </a:p>
      </dgm:t>
    </dgm:pt>
    <dgm:pt modelId="{30215C2F-B171-4807-8DAF-C3048C1D8C2A}" type="sibTrans" cxnId="{004A1CAF-C434-4E45-9493-8C4B75CF170A}">
      <dgm:prSet/>
      <dgm:spPr/>
      <dgm:t>
        <a:bodyPr/>
        <a:lstStyle/>
        <a:p>
          <a:endParaRPr lang="hr-HR"/>
        </a:p>
      </dgm:t>
    </dgm:pt>
    <dgm:pt modelId="{68A3B60C-DD4C-4E97-BFEB-CEDF74CD3013}">
      <dgm:prSet custT="1"/>
      <dgm:spPr>
        <a:ln>
          <a:solidFill>
            <a:srgbClr val="FF0000">
              <a:alpha val="90000"/>
            </a:srgbClr>
          </a:solidFill>
        </a:ln>
      </dgm:spPr>
      <dgm:t>
        <a:bodyPr/>
        <a:lstStyle/>
        <a:p>
          <a:r>
            <a:rPr lang="vi-VN" sz="1200" dirty="0" smtClean="0"/>
            <a:t>zaštita voda od onečišćenja (sustavi odvodnje i uređaji za pročišćavanje otpadnih voda) 66.312.000,00 kuna</a:t>
          </a:r>
          <a:endParaRPr lang="hr-HR" sz="1200" dirty="0"/>
        </a:p>
      </dgm:t>
    </dgm:pt>
    <dgm:pt modelId="{FA7365C5-A16A-42C9-B9A4-4CFE15196E8C}" type="parTrans" cxnId="{61D46193-4BD9-445B-BB70-01CD0B1C325A}">
      <dgm:prSet/>
      <dgm:spPr/>
      <dgm:t>
        <a:bodyPr/>
        <a:lstStyle/>
        <a:p>
          <a:endParaRPr lang="hr-HR"/>
        </a:p>
      </dgm:t>
    </dgm:pt>
    <dgm:pt modelId="{CC205B0D-01FA-45E0-8A41-7F189AD38037}" type="sibTrans" cxnId="{61D46193-4BD9-445B-BB70-01CD0B1C325A}">
      <dgm:prSet/>
      <dgm:spPr/>
      <dgm:t>
        <a:bodyPr/>
        <a:lstStyle/>
        <a:p>
          <a:endParaRPr lang="hr-HR"/>
        </a:p>
      </dgm:t>
    </dgm:pt>
    <dgm:pt modelId="{1BD1BF4E-6389-40FA-8BB4-830F5B4F3362}">
      <dgm:prSet/>
      <dgm:spPr>
        <a:ln>
          <a:solidFill>
            <a:srgbClr val="FF0000">
              <a:alpha val="90000"/>
            </a:srgbClr>
          </a:solidFill>
        </a:ln>
      </dgm:spPr>
      <dgm:t>
        <a:bodyPr/>
        <a:lstStyle/>
        <a:p>
          <a:endParaRPr lang="hr-HR" sz="700" dirty="0"/>
        </a:p>
      </dgm:t>
    </dgm:pt>
    <dgm:pt modelId="{2C14DB63-3C44-4669-B825-8E0C6EB7CE9A}" type="parTrans" cxnId="{28530627-8912-4279-B0A7-048F78AD054C}">
      <dgm:prSet/>
      <dgm:spPr/>
      <dgm:t>
        <a:bodyPr/>
        <a:lstStyle/>
        <a:p>
          <a:endParaRPr lang="hr-HR"/>
        </a:p>
      </dgm:t>
    </dgm:pt>
    <dgm:pt modelId="{8E641A91-A324-41A3-8864-24231FC57F0C}" type="sibTrans" cxnId="{28530627-8912-4279-B0A7-048F78AD054C}">
      <dgm:prSet/>
      <dgm:spPr/>
      <dgm:t>
        <a:bodyPr/>
        <a:lstStyle/>
        <a:p>
          <a:endParaRPr lang="hr-HR"/>
        </a:p>
      </dgm:t>
    </dgm:pt>
    <dgm:pt modelId="{6989FB09-6A0E-405A-B7D3-0E8DC0EC13D1}">
      <dgm:prSet/>
      <dgm:spPr>
        <a:ln>
          <a:solidFill>
            <a:srgbClr val="FF0000">
              <a:alpha val="90000"/>
            </a:srgbClr>
          </a:solidFill>
        </a:ln>
      </dgm:spPr>
      <dgm:t>
        <a:bodyPr/>
        <a:lstStyle/>
        <a:p>
          <a:endParaRPr lang="hr-HR" sz="700" dirty="0"/>
        </a:p>
      </dgm:t>
    </dgm:pt>
    <dgm:pt modelId="{0FF44FB4-0EBE-462C-9ECD-48D503B22E53}" type="parTrans" cxnId="{D21450D2-4A2D-4EA1-8921-E71CE9009372}">
      <dgm:prSet/>
      <dgm:spPr/>
      <dgm:t>
        <a:bodyPr/>
        <a:lstStyle/>
        <a:p>
          <a:endParaRPr lang="hr-HR"/>
        </a:p>
      </dgm:t>
    </dgm:pt>
    <dgm:pt modelId="{AB3A0C22-67D2-4237-B19C-411EB5B4D065}" type="sibTrans" cxnId="{D21450D2-4A2D-4EA1-8921-E71CE9009372}">
      <dgm:prSet/>
      <dgm:spPr/>
      <dgm:t>
        <a:bodyPr/>
        <a:lstStyle/>
        <a:p>
          <a:endParaRPr lang="hr-HR"/>
        </a:p>
      </dgm:t>
    </dgm:pt>
    <dgm:pt modelId="{5C92A9B9-6451-435B-B49B-EB12EA28C61F}">
      <dgm:prSet/>
      <dgm:spPr>
        <a:ln>
          <a:solidFill>
            <a:srgbClr val="FF0000"/>
          </a:solidFill>
        </a:ln>
      </dgm:spPr>
      <dgm:t>
        <a:bodyPr/>
        <a:lstStyle/>
        <a:p>
          <a:r>
            <a:rPr lang="hr-HR" dirty="0" smtClean="0"/>
            <a:t>zaštita od štetnog djelovanja voda 49.737.000,00 kuna na branjenom području Brodska Posavina te na dijelu branjenog područja </a:t>
          </a:r>
          <a:r>
            <a:rPr lang="hr-HR" dirty="0" err="1" smtClean="0"/>
            <a:t>Šumetlica</a:t>
          </a:r>
          <a:r>
            <a:rPr lang="hr-HR" dirty="0" smtClean="0"/>
            <a:t>-Crnac</a:t>
          </a:r>
        </a:p>
      </dgm:t>
    </dgm:pt>
    <dgm:pt modelId="{93960377-BC47-4AD2-B6F3-B6B2ABBBB72E}" type="parTrans" cxnId="{F6BE2D5F-B813-4FF9-B4F6-4D77C571F72C}">
      <dgm:prSet/>
      <dgm:spPr/>
      <dgm:t>
        <a:bodyPr/>
        <a:lstStyle/>
        <a:p>
          <a:endParaRPr lang="hr-HR"/>
        </a:p>
      </dgm:t>
    </dgm:pt>
    <dgm:pt modelId="{F1DCF9E0-327C-430F-8EF0-E0B1FD949535}" type="sibTrans" cxnId="{F6BE2D5F-B813-4FF9-B4F6-4D77C571F72C}">
      <dgm:prSet/>
      <dgm:spPr/>
      <dgm:t>
        <a:bodyPr/>
        <a:lstStyle/>
        <a:p>
          <a:endParaRPr lang="hr-HR"/>
        </a:p>
      </dgm:t>
    </dgm:pt>
    <dgm:pt modelId="{10957A5B-3267-44AA-A22A-FBF5E82D801C}">
      <dgm:prSet custT="1"/>
      <dgm:spPr>
        <a:ln>
          <a:solidFill>
            <a:srgbClr val="FF0000">
              <a:alpha val="90000"/>
            </a:srgbClr>
          </a:solidFill>
        </a:ln>
      </dgm:spPr>
      <dgm:t>
        <a:bodyPr/>
        <a:lstStyle/>
        <a:p>
          <a:r>
            <a:rPr lang="vi-VN" sz="1200" dirty="0" smtClean="0">
              <a:latin typeface="Arial" panose="020B0604020202020204" pitchFamily="34" charset="0"/>
              <a:cs typeface="Arial" panose="020B0604020202020204" pitchFamily="34" charset="0"/>
            </a:rPr>
            <a:t>radovi na održavanju detaljnih melioracijskih građevina,</a:t>
          </a:r>
          <a:endParaRPr lang="hr-HR" sz="1200" dirty="0" smtClean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1F161FF-F37A-40EE-8C38-E14588A1E6C7}" type="parTrans" cxnId="{31107767-AEF2-4B23-9E2A-46FA3D0CF694}">
      <dgm:prSet/>
      <dgm:spPr/>
      <dgm:t>
        <a:bodyPr/>
        <a:lstStyle/>
        <a:p>
          <a:endParaRPr lang="hr-HR"/>
        </a:p>
      </dgm:t>
    </dgm:pt>
    <dgm:pt modelId="{76C1420F-A776-481F-806E-56933C22CB2C}" type="sibTrans" cxnId="{31107767-AEF2-4B23-9E2A-46FA3D0CF694}">
      <dgm:prSet/>
      <dgm:spPr/>
      <dgm:t>
        <a:bodyPr/>
        <a:lstStyle/>
        <a:p>
          <a:endParaRPr lang="hr-HR"/>
        </a:p>
      </dgm:t>
    </dgm:pt>
    <dgm:pt modelId="{CDFA4F5A-5F68-430D-9153-DA93DC4164C4}">
      <dgm:prSet custT="1"/>
      <dgm:spPr>
        <a:ln>
          <a:solidFill>
            <a:srgbClr val="FF0000">
              <a:alpha val="90000"/>
            </a:srgbClr>
          </a:solidFill>
        </a:ln>
      </dgm:spPr>
      <dgm:t>
        <a:bodyPr/>
        <a:lstStyle/>
        <a:p>
          <a:r>
            <a:rPr lang="hr-HR" sz="1200" dirty="0" smtClean="0">
              <a:latin typeface="Arial" panose="020B0604020202020204" pitchFamily="34" charset="0"/>
              <a:cs typeface="Arial" panose="020B0604020202020204" pitchFamily="34" charset="0"/>
            </a:rPr>
            <a:t>kapitalna ulaganja </a:t>
          </a:r>
        </a:p>
      </dgm:t>
    </dgm:pt>
    <dgm:pt modelId="{70123183-C365-4B61-8768-4B62FD937F67}" type="parTrans" cxnId="{6FB28801-332F-43B4-BEBC-3ACA92A9D720}">
      <dgm:prSet/>
      <dgm:spPr/>
      <dgm:t>
        <a:bodyPr/>
        <a:lstStyle/>
        <a:p>
          <a:endParaRPr lang="hr-HR"/>
        </a:p>
      </dgm:t>
    </dgm:pt>
    <dgm:pt modelId="{FF16E6A1-A65F-4629-94C5-1D52A071FFF8}" type="sibTrans" cxnId="{6FB28801-332F-43B4-BEBC-3ACA92A9D720}">
      <dgm:prSet/>
      <dgm:spPr/>
      <dgm:t>
        <a:bodyPr/>
        <a:lstStyle/>
        <a:p>
          <a:endParaRPr lang="hr-HR"/>
        </a:p>
      </dgm:t>
    </dgm:pt>
    <dgm:pt modelId="{B35A3303-EF89-4730-8D48-9860558906D5}">
      <dgm:prSet/>
      <dgm:spPr>
        <a:ln>
          <a:solidFill>
            <a:srgbClr val="FF0000">
              <a:alpha val="90000"/>
            </a:srgbClr>
          </a:solidFill>
        </a:ln>
      </dgm:spPr>
      <dgm:t>
        <a:bodyPr/>
        <a:lstStyle/>
        <a:p>
          <a:endParaRPr lang="hr-HR" sz="700" dirty="0" smtClean="0"/>
        </a:p>
      </dgm:t>
    </dgm:pt>
    <dgm:pt modelId="{115A35D7-5045-42C5-A844-F2E4C9FEA1B7}" type="parTrans" cxnId="{90EC2C82-4240-42E9-8A88-FB2F7302B319}">
      <dgm:prSet/>
      <dgm:spPr/>
      <dgm:t>
        <a:bodyPr/>
        <a:lstStyle/>
        <a:p>
          <a:endParaRPr lang="hr-HR"/>
        </a:p>
      </dgm:t>
    </dgm:pt>
    <dgm:pt modelId="{783911F6-0FC7-4A07-8F9A-7338F3764A0E}" type="sibTrans" cxnId="{90EC2C82-4240-42E9-8A88-FB2F7302B319}">
      <dgm:prSet/>
      <dgm:spPr/>
      <dgm:t>
        <a:bodyPr/>
        <a:lstStyle/>
        <a:p>
          <a:endParaRPr lang="hr-HR"/>
        </a:p>
      </dgm:t>
    </dgm:pt>
    <dgm:pt modelId="{D1FF166F-9967-4A1F-9214-2B897DC4DC9E}">
      <dgm:prSet custT="1"/>
      <dgm:spPr>
        <a:ln>
          <a:solidFill>
            <a:srgbClr val="FF0000">
              <a:alpha val="90000"/>
            </a:srgbClr>
          </a:solidFill>
        </a:ln>
      </dgm:spPr>
      <dgm:t>
        <a:bodyPr/>
        <a:lstStyle/>
        <a:p>
          <a:r>
            <a:rPr lang="hr-HR" sz="1200" dirty="0" smtClean="0">
              <a:latin typeface="Arial" panose="020B0604020202020204" pitchFamily="34" charset="0"/>
              <a:cs typeface="Arial" panose="020B0604020202020204" pitchFamily="34" charset="0"/>
            </a:rPr>
            <a:t>radovi preventivne, redovne i izvanredne obrane od poplava i leda</a:t>
          </a:r>
          <a:endParaRPr lang="hr-HR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66586DA-7F65-48B8-90F0-ADA240381296}" type="sibTrans" cxnId="{7C15836A-C670-4445-8D65-969192A8EFC9}">
      <dgm:prSet/>
      <dgm:spPr/>
      <dgm:t>
        <a:bodyPr/>
        <a:lstStyle/>
        <a:p>
          <a:endParaRPr lang="hr-HR"/>
        </a:p>
      </dgm:t>
    </dgm:pt>
    <dgm:pt modelId="{6F56A9A0-17DF-40B3-84D1-75F9B81EBD77}" type="parTrans" cxnId="{7C15836A-C670-4445-8D65-969192A8EFC9}">
      <dgm:prSet/>
      <dgm:spPr/>
      <dgm:t>
        <a:bodyPr/>
        <a:lstStyle/>
        <a:p>
          <a:endParaRPr lang="hr-HR"/>
        </a:p>
      </dgm:t>
    </dgm:pt>
    <dgm:pt modelId="{F1E1BEA8-C751-4801-BE43-0F30BAFA744B}">
      <dgm:prSet custT="1"/>
      <dgm:spPr>
        <a:ln>
          <a:solidFill>
            <a:srgbClr val="FF0000">
              <a:alpha val="90000"/>
            </a:srgbClr>
          </a:solidFill>
        </a:ln>
      </dgm:spPr>
      <dgm:t>
        <a:bodyPr/>
        <a:lstStyle/>
        <a:p>
          <a:r>
            <a:rPr lang="vi-VN" sz="1200" dirty="0" smtClean="0">
              <a:latin typeface="Arial" panose="020B0604020202020204" pitchFamily="34" charset="0"/>
              <a:cs typeface="Arial" panose="020B0604020202020204" pitchFamily="34" charset="0"/>
            </a:rPr>
            <a:t>obrana od poplave </a:t>
          </a:r>
          <a:endParaRPr lang="hr-HR" sz="1200" dirty="0" smtClean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251D21A-EA89-40AA-9687-DCBDB0968296}" type="sibTrans" cxnId="{109C213B-7CCD-4D8A-A42D-C3BA1BDD3C5C}">
      <dgm:prSet/>
      <dgm:spPr/>
      <dgm:t>
        <a:bodyPr/>
        <a:lstStyle/>
        <a:p>
          <a:endParaRPr lang="hr-HR"/>
        </a:p>
      </dgm:t>
    </dgm:pt>
    <dgm:pt modelId="{D66FBA08-DC73-48A8-9658-B7B0633987EB}" type="parTrans" cxnId="{109C213B-7CCD-4D8A-A42D-C3BA1BDD3C5C}">
      <dgm:prSet/>
      <dgm:spPr/>
      <dgm:t>
        <a:bodyPr/>
        <a:lstStyle/>
        <a:p>
          <a:endParaRPr lang="hr-HR"/>
        </a:p>
      </dgm:t>
    </dgm:pt>
    <dgm:pt modelId="{F1327893-E363-4F9F-8614-6AB7F25049EB}">
      <dgm:prSet/>
      <dgm:spPr>
        <a:ln>
          <a:solidFill>
            <a:srgbClr val="FF0000">
              <a:alpha val="90000"/>
            </a:srgbClr>
          </a:solidFill>
        </a:ln>
      </dgm:spPr>
      <dgm:t>
        <a:bodyPr/>
        <a:lstStyle/>
        <a:p>
          <a:r>
            <a:rPr lang="hr-HR" dirty="0" smtClean="0">
              <a:latin typeface="Arial" panose="020B0604020202020204" pitchFamily="34" charset="0"/>
              <a:cs typeface="Arial" panose="020B0604020202020204" pitchFamily="34" charset="0"/>
            </a:rPr>
            <a:t>Izgradnja vodoopskrbnog cjevovoda Dolina - </a:t>
          </a:r>
          <a:r>
            <a:rPr lang="hr-HR" dirty="0" err="1" smtClean="0">
              <a:latin typeface="Arial" panose="020B0604020202020204" pitchFamily="34" charset="0"/>
              <a:cs typeface="Arial" panose="020B0604020202020204" pitchFamily="34" charset="0"/>
            </a:rPr>
            <a:t>Mačkovac</a:t>
          </a:r>
          <a:r>
            <a:rPr lang="hr-HR" dirty="0" smtClean="0">
              <a:latin typeface="Arial" panose="020B0604020202020204" pitchFamily="34" charset="0"/>
              <a:cs typeface="Arial" panose="020B0604020202020204" pitchFamily="34" charset="0"/>
            </a:rPr>
            <a:t> - Visoka Greda</a:t>
          </a:r>
          <a:endParaRPr lang="hr-HR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D353078-8A46-485C-BE71-D5DF6D5E303F}" type="parTrans" cxnId="{DFDBE5D4-D7A9-4B81-8EF0-DDED8E19E998}">
      <dgm:prSet/>
      <dgm:spPr/>
      <dgm:t>
        <a:bodyPr/>
        <a:lstStyle/>
        <a:p>
          <a:endParaRPr lang="hr-HR"/>
        </a:p>
      </dgm:t>
    </dgm:pt>
    <dgm:pt modelId="{C056A575-2078-49B9-AB97-F47863162C1D}" type="sibTrans" cxnId="{DFDBE5D4-D7A9-4B81-8EF0-DDED8E19E998}">
      <dgm:prSet/>
      <dgm:spPr/>
      <dgm:t>
        <a:bodyPr/>
        <a:lstStyle/>
        <a:p>
          <a:endParaRPr lang="hr-HR"/>
        </a:p>
      </dgm:t>
    </dgm:pt>
    <dgm:pt modelId="{041032E9-ABEF-44E7-9D01-974AF9D8910C}">
      <dgm:prSet/>
      <dgm:spPr>
        <a:ln>
          <a:solidFill>
            <a:srgbClr val="FF0000">
              <a:alpha val="90000"/>
            </a:srgbClr>
          </a:solidFill>
        </a:ln>
      </dgm:spPr>
      <dgm:t>
        <a:bodyPr/>
        <a:lstStyle/>
        <a:p>
          <a:endParaRPr lang="hr-HR" dirty="0"/>
        </a:p>
      </dgm:t>
    </dgm:pt>
    <dgm:pt modelId="{33522C3E-AA9F-41D0-BCD5-3809EB08A808}" type="parTrans" cxnId="{EF18F174-D354-4DF9-98EC-711F25303A96}">
      <dgm:prSet/>
      <dgm:spPr/>
      <dgm:t>
        <a:bodyPr/>
        <a:lstStyle/>
        <a:p>
          <a:endParaRPr lang="hr-HR"/>
        </a:p>
      </dgm:t>
    </dgm:pt>
    <dgm:pt modelId="{A20967A8-F611-4FCA-B92A-D03696D2D14A}" type="sibTrans" cxnId="{EF18F174-D354-4DF9-98EC-711F25303A96}">
      <dgm:prSet/>
      <dgm:spPr/>
      <dgm:t>
        <a:bodyPr/>
        <a:lstStyle/>
        <a:p>
          <a:endParaRPr lang="hr-HR"/>
        </a:p>
      </dgm:t>
    </dgm:pt>
    <dgm:pt modelId="{006DD69E-3105-40AD-BCF5-593DF6B78DE8}">
      <dgm:prSet/>
      <dgm:spPr>
        <a:ln>
          <a:solidFill>
            <a:srgbClr val="FF0000">
              <a:alpha val="90000"/>
            </a:srgbClr>
          </a:solidFill>
        </a:ln>
      </dgm:spPr>
      <dgm:t>
        <a:bodyPr/>
        <a:lstStyle/>
        <a:p>
          <a:r>
            <a:rPr lang="hr-HR" dirty="0" smtClean="0">
              <a:latin typeface="Arial" panose="020B0604020202020204" pitchFamily="34" charset="0"/>
              <a:cs typeface="Arial" panose="020B0604020202020204" pitchFamily="34" charset="0"/>
            </a:rPr>
            <a:t>Izgradnja </a:t>
          </a:r>
          <a:r>
            <a:rPr lang="hr-HR" dirty="0" err="1" smtClean="0">
              <a:latin typeface="Arial" panose="020B0604020202020204" pitchFamily="34" charset="0"/>
              <a:cs typeface="Arial" panose="020B0604020202020204" pitchFamily="34" charset="0"/>
            </a:rPr>
            <a:t>magistalnog</a:t>
          </a:r>
          <a:r>
            <a:rPr lang="hr-HR" dirty="0" smtClean="0">
              <a:latin typeface="Arial" panose="020B0604020202020204" pitchFamily="34" charset="0"/>
              <a:cs typeface="Arial" panose="020B0604020202020204" pitchFamily="34" charset="0"/>
            </a:rPr>
            <a:t> cjevovoda PS </a:t>
          </a:r>
          <a:r>
            <a:rPr lang="hr-HR" dirty="0" err="1" smtClean="0">
              <a:latin typeface="Arial" panose="020B0604020202020204" pitchFamily="34" charset="0"/>
              <a:cs typeface="Arial" panose="020B0604020202020204" pitchFamily="34" charset="0"/>
            </a:rPr>
            <a:t>Ljupina</a:t>
          </a:r>
          <a:r>
            <a:rPr lang="hr-HR" dirty="0" smtClean="0">
              <a:latin typeface="Arial" panose="020B0604020202020204" pitchFamily="34" charset="0"/>
              <a:cs typeface="Arial" panose="020B0604020202020204" pitchFamily="34" charset="0"/>
            </a:rPr>
            <a:t> - VS Nova Gradiška</a:t>
          </a:r>
          <a:endParaRPr lang="hr-HR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53D28BA-E86D-4BAD-8E14-B9D9E68717D9}" type="parTrans" cxnId="{D6F9EB0C-DD8A-402C-A449-6F726AD3C4F4}">
      <dgm:prSet/>
      <dgm:spPr/>
      <dgm:t>
        <a:bodyPr/>
        <a:lstStyle/>
        <a:p>
          <a:endParaRPr lang="hr-HR"/>
        </a:p>
      </dgm:t>
    </dgm:pt>
    <dgm:pt modelId="{9F786739-C4D2-4FAC-B162-7C883BA69E95}" type="sibTrans" cxnId="{D6F9EB0C-DD8A-402C-A449-6F726AD3C4F4}">
      <dgm:prSet/>
      <dgm:spPr/>
      <dgm:t>
        <a:bodyPr/>
        <a:lstStyle/>
        <a:p>
          <a:endParaRPr lang="hr-HR"/>
        </a:p>
      </dgm:t>
    </dgm:pt>
    <dgm:pt modelId="{6970D427-209B-432B-AD31-4E4E0066225A}">
      <dgm:prSet/>
      <dgm:spPr>
        <a:ln>
          <a:solidFill>
            <a:srgbClr val="FF0000"/>
          </a:solidFill>
        </a:ln>
      </dgm:spPr>
      <dgm:t>
        <a:bodyPr/>
        <a:lstStyle/>
        <a:p>
          <a:r>
            <a:rPr lang="hr-HR" dirty="0" smtClean="0"/>
            <a:t>melioracijsko navodnjavanje 25.640.000,00 kuna</a:t>
          </a:r>
          <a:endParaRPr lang="hr-HR" dirty="0"/>
        </a:p>
      </dgm:t>
    </dgm:pt>
    <dgm:pt modelId="{FA1CE078-45B8-4B4E-A73A-E6667F88A123}" type="parTrans" cxnId="{050DF783-7283-475A-9C8E-46EF3940D113}">
      <dgm:prSet/>
      <dgm:spPr/>
      <dgm:t>
        <a:bodyPr/>
        <a:lstStyle/>
        <a:p>
          <a:endParaRPr lang="hr-HR"/>
        </a:p>
      </dgm:t>
    </dgm:pt>
    <dgm:pt modelId="{866A1450-86C6-49DD-909C-62E603B84295}" type="sibTrans" cxnId="{050DF783-7283-475A-9C8E-46EF3940D113}">
      <dgm:prSet/>
      <dgm:spPr/>
      <dgm:t>
        <a:bodyPr/>
        <a:lstStyle/>
        <a:p>
          <a:endParaRPr lang="hr-HR"/>
        </a:p>
      </dgm:t>
    </dgm:pt>
    <dgm:pt modelId="{3D1E4873-A879-4BE1-9396-5D39DE44D03B}">
      <dgm:prSet/>
      <dgm:spPr>
        <a:ln>
          <a:solidFill>
            <a:srgbClr val="FF0000">
              <a:alpha val="90000"/>
            </a:srgbClr>
          </a:solidFill>
        </a:ln>
      </dgm:spPr>
      <dgm:t>
        <a:bodyPr/>
        <a:lstStyle/>
        <a:p>
          <a:r>
            <a:rPr lang="hr-HR" dirty="0" smtClean="0"/>
            <a:t> </a:t>
          </a:r>
          <a:r>
            <a:rPr lang="vi-VN" dirty="0" smtClean="0"/>
            <a:t>Tijekom 2014 godine ulagalo se u izradu projektne dokumentacije  te u Nacionalni pilot projekt navodnjavanja Biđ - bosutsko polje</a:t>
          </a:r>
          <a:endParaRPr lang="hr-HR" dirty="0"/>
        </a:p>
      </dgm:t>
    </dgm:pt>
    <dgm:pt modelId="{9BEA038F-84D6-4F5B-81DE-935140BB16F5}" type="parTrans" cxnId="{7AFE9342-B988-4450-A807-90C4D1CBC100}">
      <dgm:prSet/>
      <dgm:spPr/>
      <dgm:t>
        <a:bodyPr/>
        <a:lstStyle/>
        <a:p>
          <a:endParaRPr lang="hr-HR"/>
        </a:p>
      </dgm:t>
    </dgm:pt>
    <dgm:pt modelId="{801D0DA5-7D1F-4013-8832-2A353C6FF684}" type="sibTrans" cxnId="{7AFE9342-B988-4450-A807-90C4D1CBC100}">
      <dgm:prSet/>
      <dgm:spPr/>
      <dgm:t>
        <a:bodyPr/>
        <a:lstStyle/>
        <a:p>
          <a:endParaRPr lang="hr-HR"/>
        </a:p>
      </dgm:t>
    </dgm:pt>
    <dgm:pt modelId="{B14C4761-FC8D-47B8-9D23-5816D418B69B}">
      <dgm:prSet/>
      <dgm:spPr>
        <a:ln>
          <a:solidFill>
            <a:srgbClr val="FF0000">
              <a:alpha val="90000"/>
            </a:srgbClr>
          </a:solidFill>
        </a:ln>
      </dgm:spPr>
      <dgm:t>
        <a:bodyPr/>
        <a:lstStyle/>
        <a:p>
          <a:endParaRPr lang="hr-HR" dirty="0"/>
        </a:p>
      </dgm:t>
    </dgm:pt>
    <dgm:pt modelId="{868BF6A1-D3D7-4A85-A775-533E7458FD0C}" type="parTrans" cxnId="{4772B14F-0DCB-45E4-969C-8E1A644507FC}">
      <dgm:prSet/>
      <dgm:spPr/>
      <dgm:t>
        <a:bodyPr/>
        <a:lstStyle/>
        <a:p>
          <a:endParaRPr lang="hr-HR"/>
        </a:p>
      </dgm:t>
    </dgm:pt>
    <dgm:pt modelId="{F821B007-3468-463A-92C6-A2805A9B2211}" type="sibTrans" cxnId="{4772B14F-0DCB-45E4-969C-8E1A644507FC}">
      <dgm:prSet/>
      <dgm:spPr/>
      <dgm:t>
        <a:bodyPr/>
        <a:lstStyle/>
        <a:p>
          <a:endParaRPr lang="hr-HR"/>
        </a:p>
      </dgm:t>
    </dgm:pt>
    <dgm:pt modelId="{F5AB6256-4116-43A6-845D-905BA7F1C09E}" type="pres">
      <dgm:prSet presAssocID="{6048FB83-9B83-40C5-B9B8-4A431BAB1803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hr-HR"/>
        </a:p>
      </dgm:t>
    </dgm:pt>
    <dgm:pt modelId="{06F5DF4C-7991-4015-B076-6B63CCEAF2F2}" type="pres">
      <dgm:prSet presAssocID="{A4E847D6-CE00-4B53-B53A-A715B257FBC2}" presName="linNode" presStyleCnt="0"/>
      <dgm:spPr/>
    </dgm:pt>
    <dgm:pt modelId="{F46CFAB7-1C99-4622-8DF2-04868D3B7AD2}" type="pres">
      <dgm:prSet presAssocID="{A4E847D6-CE00-4B53-B53A-A715B257FBC2}" presName="parent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66E9E4C-46BC-4842-B9A4-4A1D51ED5325}" type="pres">
      <dgm:prSet presAssocID="{A4E847D6-CE00-4B53-B53A-A715B257FBC2}" presName="childShp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A6F9BD19-4BCD-45D7-ADFC-DE7522E40991}" type="pres">
      <dgm:prSet presAssocID="{E231B662-FB85-4EF2-A8FA-FA1947C9758E}" presName="spacing" presStyleCnt="0"/>
      <dgm:spPr/>
    </dgm:pt>
    <dgm:pt modelId="{CFE185E1-3A85-4345-BD3D-CF82A0E3EAD3}" type="pres">
      <dgm:prSet presAssocID="{37CD0C4D-91FC-487C-AF39-E3E3DD290D12}" presName="linNode" presStyleCnt="0"/>
      <dgm:spPr/>
    </dgm:pt>
    <dgm:pt modelId="{DA745246-5DEE-462E-A792-A9F52AC2F3EE}" type="pres">
      <dgm:prSet presAssocID="{37CD0C4D-91FC-487C-AF39-E3E3DD290D12}" presName="parent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60006D2-9063-43E6-BCB3-AC06662E884C}" type="pres">
      <dgm:prSet presAssocID="{37CD0C4D-91FC-487C-AF39-E3E3DD290D12}" presName="childShp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F231247-3257-49E9-AE3D-666129C2E61A}" type="pres">
      <dgm:prSet presAssocID="{15D2783E-EC3B-4A2F-9DFD-1EBAED74A9E9}" presName="spacing" presStyleCnt="0"/>
      <dgm:spPr/>
    </dgm:pt>
    <dgm:pt modelId="{17EA9B7F-9A32-481B-A799-84CC31183143}" type="pres">
      <dgm:prSet presAssocID="{5C92A9B9-6451-435B-B49B-EB12EA28C61F}" presName="linNode" presStyleCnt="0"/>
      <dgm:spPr/>
    </dgm:pt>
    <dgm:pt modelId="{66C3C21E-8C2E-4795-96B6-5A3C4266A940}" type="pres">
      <dgm:prSet presAssocID="{5C92A9B9-6451-435B-B49B-EB12EA28C61F}" presName="parent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D70DE9F-55D8-4D4E-B6B9-02FF1D2D21D0}" type="pres">
      <dgm:prSet presAssocID="{5C92A9B9-6451-435B-B49B-EB12EA28C61F}" presName="childShp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B1A6B2D-C315-4070-B9F9-312D70A58C83}" type="pres">
      <dgm:prSet presAssocID="{F1DCF9E0-327C-430F-8EF0-E0B1FD949535}" presName="spacing" presStyleCnt="0"/>
      <dgm:spPr/>
    </dgm:pt>
    <dgm:pt modelId="{49AACBE0-97BD-46AC-8711-4B78CA3845E5}" type="pres">
      <dgm:prSet presAssocID="{6970D427-209B-432B-AD31-4E4E0066225A}" presName="linNode" presStyleCnt="0"/>
      <dgm:spPr/>
    </dgm:pt>
    <dgm:pt modelId="{24BA2E6C-9973-4C45-8B5E-85FD31704278}" type="pres">
      <dgm:prSet presAssocID="{6970D427-209B-432B-AD31-4E4E0066225A}" presName="parent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045EC35-410A-48DA-806B-482B4E716D2C}" type="pres">
      <dgm:prSet presAssocID="{6970D427-209B-432B-AD31-4E4E0066225A}" presName="childShp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7C15836A-C670-4445-8D65-969192A8EFC9}" srcId="{5C92A9B9-6451-435B-B49B-EB12EA28C61F}" destId="{D1FF166F-9967-4A1F-9214-2B897DC4DC9E}" srcOrd="0" destOrd="0" parTransId="{6F56A9A0-17DF-40B3-84D1-75F9B81EBD77}" sibTransId="{C66586DA-7F65-48B8-90F0-ADA240381296}"/>
    <dgm:cxn modelId="{61D46193-4BD9-445B-BB70-01CD0B1C325A}" srcId="{A4E847D6-CE00-4B53-B53A-A715B257FBC2}" destId="{68A3B60C-DD4C-4E97-BFEB-CEDF74CD3013}" srcOrd="1" destOrd="0" parTransId="{FA7365C5-A16A-42C9-B9A4-4CFE15196E8C}" sibTransId="{CC205B0D-01FA-45E0-8A41-7F189AD38037}"/>
    <dgm:cxn modelId="{A9A31DFC-88C5-4FC9-88BA-DADFC7120EBF}" type="presOf" srcId="{F1327893-E363-4F9F-8614-6AB7F25049EB}" destId="{960006D2-9063-43E6-BCB3-AC06662E884C}" srcOrd="0" destOrd="0" presId="urn:microsoft.com/office/officeart/2005/8/layout/vList6"/>
    <dgm:cxn modelId="{050DF783-7283-475A-9C8E-46EF3940D113}" srcId="{6048FB83-9B83-40C5-B9B8-4A431BAB1803}" destId="{6970D427-209B-432B-AD31-4E4E0066225A}" srcOrd="3" destOrd="0" parTransId="{FA1CE078-45B8-4B4E-A73A-E6667F88A123}" sibTransId="{866A1450-86C6-49DD-909C-62E603B84295}"/>
    <dgm:cxn modelId="{90EC2C82-4240-42E9-8A88-FB2F7302B319}" srcId="{5C92A9B9-6451-435B-B49B-EB12EA28C61F}" destId="{B35A3303-EF89-4730-8D48-9860558906D5}" srcOrd="4" destOrd="0" parTransId="{115A35D7-5045-42C5-A844-F2E4C9FEA1B7}" sibTransId="{783911F6-0FC7-4A07-8F9A-7338F3764A0E}"/>
    <dgm:cxn modelId="{DFDBE5D4-D7A9-4B81-8EF0-DDED8E19E998}" srcId="{37CD0C4D-91FC-487C-AF39-E3E3DD290D12}" destId="{F1327893-E363-4F9F-8614-6AB7F25049EB}" srcOrd="0" destOrd="0" parTransId="{7D353078-8A46-485C-BE71-D5DF6D5E303F}" sibTransId="{C056A575-2078-49B9-AB97-F47863162C1D}"/>
    <dgm:cxn modelId="{4772B14F-0DCB-45E4-969C-8E1A644507FC}" srcId="{6970D427-209B-432B-AD31-4E4E0066225A}" destId="{B14C4761-FC8D-47B8-9D23-5816D418B69B}" srcOrd="0" destOrd="0" parTransId="{868BF6A1-D3D7-4A85-A775-533E7458FD0C}" sibTransId="{F821B007-3468-463A-92C6-A2805A9B2211}"/>
    <dgm:cxn modelId="{70DF4E8E-CEB6-4C91-9BB4-C7789AACA5D7}" type="presOf" srcId="{041032E9-ABEF-44E7-9D01-974AF9D8910C}" destId="{960006D2-9063-43E6-BCB3-AC06662E884C}" srcOrd="0" destOrd="2" presId="urn:microsoft.com/office/officeart/2005/8/layout/vList6"/>
    <dgm:cxn modelId="{845BBEAC-5720-4294-A80C-8A9CD3DE37B2}" type="presOf" srcId="{F1E1BEA8-C751-4801-BE43-0F30BAFA744B}" destId="{2D70DE9F-55D8-4D4E-B6B9-02FF1D2D21D0}" srcOrd="0" destOrd="2" presId="urn:microsoft.com/office/officeart/2005/8/layout/vList6"/>
    <dgm:cxn modelId="{F22E811E-45E3-4AA0-96FC-6D2F5740DF04}" type="presOf" srcId="{A4E847D6-CE00-4B53-B53A-A715B257FBC2}" destId="{F46CFAB7-1C99-4622-8DF2-04868D3B7AD2}" srcOrd="0" destOrd="0" presId="urn:microsoft.com/office/officeart/2005/8/layout/vList6"/>
    <dgm:cxn modelId="{BA7C221F-2988-4CA1-9ED3-745557EA1F9B}" type="presOf" srcId="{E3BC226B-910F-4348-B618-2EC36BFBA426}" destId="{066E9E4C-46BC-4842-B9A4-4A1D51ED5325}" srcOrd="0" destOrd="0" presId="urn:microsoft.com/office/officeart/2005/8/layout/vList6"/>
    <dgm:cxn modelId="{7FE0C722-F17A-40FE-8887-6EAFDB09E023}" type="presOf" srcId="{3D1E4873-A879-4BE1-9396-5D39DE44D03B}" destId="{9045EC35-410A-48DA-806B-482B4E716D2C}" srcOrd="0" destOrd="1" presId="urn:microsoft.com/office/officeart/2005/8/layout/vList6"/>
    <dgm:cxn modelId="{31107767-AEF2-4B23-9E2A-46FA3D0CF694}" srcId="{5C92A9B9-6451-435B-B49B-EB12EA28C61F}" destId="{10957A5B-3267-44AA-A22A-FBF5E82D801C}" srcOrd="1" destOrd="0" parTransId="{31F161FF-F37A-40EE-8C38-E14588A1E6C7}" sibTransId="{76C1420F-A776-481F-806E-56933C22CB2C}"/>
    <dgm:cxn modelId="{703E342C-250B-4BC5-8921-FB78B437D922}" type="presOf" srcId="{10957A5B-3267-44AA-A22A-FBF5E82D801C}" destId="{2D70DE9F-55D8-4D4E-B6B9-02FF1D2D21D0}" srcOrd="0" destOrd="1" presId="urn:microsoft.com/office/officeart/2005/8/layout/vList6"/>
    <dgm:cxn modelId="{4CEB8152-D889-452B-B4B3-E008AEF72404}" type="presOf" srcId="{006DD69E-3105-40AD-BCF5-593DF6B78DE8}" destId="{960006D2-9063-43E6-BCB3-AC06662E884C}" srcOrd="0" destOrd="1" presId="urn:microsoft.com/office/officeart/2005/8/layout/vList6"/>
    <dgm:cxn modelId="{7AFE9342-B988-4450-A807-90C4D1CBC100}" srcId="{6970D427-209B-432B-AD31-4E4E0066225A}" destId="{3D1E4873-A879-4BE1-9396-5D39DE44D03B}" srcOrd="1" destOrd="0" parTransId="{9BEA038F-84D6-4F5B-81DE-935140BB16F5}" sibTransId="{801D0DA5-7D1F-4013-8832-2A353C6FF684}"/>
    <dgm:cxn modelId="{28530627-8912-4279-B0A7-048F78AD054C}" srcId="{A4E847D6-CE00-4B53-B53A-A715B257FBC2}" destId="{1BD1BF4E-6389-40FA-8BB4-830F5B4F3362}" srcOrd="2" destOrd="0" parTransId="{2C14DB63-3C44-4669-B825-8E0C6EB7CE9A}" sibTransId="{8E641A91-A324-41A3-8864-24231FC57F0C}"/>
    <dgm:cxn modelId="{0301D161-8E22-4FC5-8D4A-18FA6947357C}" srcId="{6048FB83-9B83-40C5-B9B8-4A431BAB1803}" destId="{37CD0C4D-91FC-487C-AF39-E3E3DD290D12}" srcOrd="1" destOrd="0" parTransId="{66A0A51E-EB5A-48FD-8E54-FE68F8798C8B}" sibTransId="{15D2783E-EC3B-4A2F-9DFD-1EBAED74A9E9}"/>
    <dgm:cxn modelId="{109C213B-7CCD-4D8A-A42D-C3BA1BDD3C5C}" srcId="{5C92A9B9-6451-435B-B49B-EB12EA28C61F}" destId="{F1E1BEA8-C751-4801-BE43-0F30BAFA744B}" srcOrd="2" destOrd="0" parTransId="{D66FBA08-DC73-48A8-9658-B7B0633987EB}" sibTransId="{0251D21A-EA89-40AA-9687-DCBDB0968296}"/>
    <dgm:cxn modelId="{004A1CAF-C434-4E45-9493-8C4B75CF170A}" srcId="{A4E847D6-CE00-4B53-B53A-A715B257FBC2}" destId="{E3BC226B-910F-4348-B618-2EC36BFBA426}" srcOrd="0" destOrd="0" parTransId="{02DBF7DC-8DDE-4E1C-BD95-8B482524D71C}" sibTransId="{30215C2F-B171-4807-8DAF-C3048C1D8C2A}"/>
    <dgm:cxn modelId="{F6BE2D5F-B813-4FF9-B4F6-4D77C571F72C}" srcId="{6048FB83-9B83-40C5-B9B8-4A431BAB1803}" destId="{5C92A9B9-6451-435B-B49B-EB12EA28C61F}" srcOrd="2" destOrd="0" parTransId="{93960377-BC47-4AD2-B6F3-B6B2ABBBB72E}" sibTransId="{F1DCF9E0-327C-430F-8EF0-E0B1FD949535}"/>
    <dgm:cxn modelId="{6FB28801-332F-43B4-BEBC-3ACA92A9D720}" srcId="{5C92A9B9-6451-435B-B49B-EB12EA28C61F}" destId="{CDFA4F5A-5F68-430D-9153-DA93DC4164C4}" srcOrd="3" destOrd="0" parTransId="{70123183-C365-4B61-8768-4B62FD937F67}" sibTransId="{FF16E6A1-A65F-4629-94C5-1D52A071FFF8}"/>
    <dgm:cxn modelId="{77839690-82D0-49C8-9D30-07C7FBA58C7B}" type="presOf" srcId="{6048FB83-9B83-40C5-B9B8-4A431BAB1803}" destId="{F5AB6256-4116-43A6-845D-905BA7F1C09E}" srcOrd="0" destOrd="0" presId="urn:microsoft.com/office/officeart/2005/8/layout/vList6"/>
    <dgm:cxn modelId="{CB382F8B-B0D6-4EE9-991F-4A61D09BD8E9}" type="presOf" srcId="{B14C4761-FC8D-47B8-9D23-5816D418B69B}" destId="{9045EC35-410A-48DA-806B-482B4E716D2C}" srcOrd="0" destOrd="0" presId="urn:microsoft.com/office/officeart/2005/8/layout/vList6"/>
    <dgm:cxn modelId="{D86A07B2-DE85-4C9A-9A2D-1B91DB9B516A}" type="presOf" srcId="{68A3B60C-DD4C-4E97-BFEB-CEDF74CD3013}" destId="{066E9E4C-46BC-4842-B9A4-4A1D51ED5325}" srcOrd="0" destOrd="1" presId="urn:microsoft.com/office/officeart/2005/8/layout/vList6"/>
    <dgm:cxn modelId="{4AC1A174-7377-4C42-9BE6-AED51D21C66D}" type="presOf" srcId="{6970D427-209B-432B-AD31-4E4E0066225A}" destId="{24BA2E6C-9973-4C45-8B5E-85FD31704278}" srcOrd="0" destOrd="0" presId="urn:microsoft.com/office/officeart/2005/8/layout/vList6"/>
    <dgm:cxn modelId="{FA715B2D-1A50-4374-BB91-AD349114F61D}" type="presOf" srcId="{37CD0C4D-91FC-487C-AF39-E3E3DD290D12}" destId="{DA745246-5DEE-462E-A792-A9F52AC2F3EE}" srcOrd="0" destOrd="0" presId="urn:microsoft.com/office/officeart/2005/8/layout/vList6"/>
    <dgm:cxn modelId="{1313E3D1-E165-404A-9730-1555FBC7D29A}" type="presOf" srcId="{1BD1BF4E-6389-40FA-8BB4-830F5B4F3362}" destId="{066E9E4C-46BC-4842-B9A4-4A1D51ED5325}" srcOrd="0" destOrd="2" presId="urn:microsoft.com/office/officeart/2005/8/layout/vList6"/>
    <dgm:cxn modelId="{D21450D2-4A2D-4EA1-8921-E71CE9009372}" srcId="{A4E847D6-CE00-4B53-B53A-A715B257FBC2}" destId="{6989FB09-6A0E-405A-B7D3-0E8DC0EC13D1}" srcOrd="3" destOrd="0" parTransId="{0FF44FB4-0EBE-462C-9ECD-48D503B22E53}" sibTransId="{AB3A0C22-67D2-4237-B19C-411EB5B4D065}"/>
    <dgm:cxn modelId="{D6F9EB0C-DD8A-402C-A449-6F726AD3C4F4}" srcId="{37CD0C4D-91FC-487C-AF39-E3E3DD290D12}" destId="{006DD69E-3105-40AD-BCF5-593DF6B78DE8}" srcOrd="1" destOrd="0" parTransId="{B53D28BA-E86D-4BAD-8E14-B9D9E68717D9}" sibTransId="{9F786739-C4D2-4FAC-B162-7C883BA69E95}"/>
    <dgm:cxn modelId="{FA6D4673-B493-4AC4-B25B-A2F071E359F1}" type="presOf" srcId="{6989FB09-6A0E-405A-B7D3-0E8DC0EC13D1}" destId="{066E9E4C-46BC-4842-B9A4-4A1D51ED5325}" srcOrd="0" destOrd="3" presId="urn:microsoft.com/office/officeart/2005/8/layout/vList6"/>
    <dgm:cxn modelId="{5E97CDFA-C29E-4B78-96F8-A95B87D0A3A4}" type="presOf" srcId="{CDFA4F5A-5F68-430D-9153-DA93DC4164C4}" destId="{2D70DE9F-55D8-4D4E-B6B9-02FF1D2D21D0}" srcOrd="0" destOrd="3" presId="urn:microsoft.com/office/officeart/2005/8/layout/vList6"/>
    <dgm:cxn modelId="{EF18F174-D354-4DF9-98EC-711F25303A96}" srcId="{37CD0C4D-91FC-487C-AF39-E3E3DD290D12}" destId="{041032E9-ABEF-44E7-9D01-974AF9D8910C}" srcOrd="2" destOrd="0" parTransId="{33522C3E-AA9F-41D0-BCD5-3809EB08A808}" sibTransId="{A20967A8-F611-4FCA-B92A-D03696D2D14A}"/>
    <dgm:cxn modelId="{28DB4129-D0C6-401E-8719-BC54402D7B06}" srcId="{6048FB83-9B83-40C5-B9B8-4A431BAB1803}" destId="{A4E847D6-CE00-4B53-B53A-A715B257FBC2}" srcOrd="0" destOrd="0" parTransId="{575C746C-48F6-4FD2-AC66-6AF3CB4B9CAD}" sibTransId="{E231B662-FB85-4EF2-A8FA-FA1947C9758E}"/>
    <dgm:cxn modelId="{86B9F8AC-560F-4845-8622-ACC7628D1A15}" type="presOf" srcId="{B35A3303-EF89-4730-8D48-9860558906D5}" destId="{2D70DE9F-55D8-4D4E-B6B9-02FF1D2D21D0}" srcOrd="0" destOrd="4" presId="urn:microsoft.com/office/officeart/2005/8/layout/vList6"/>
    <dgm:cxn modelId="{D97513E7-4B2B-4B1B-B03C-1C4EBD737426}" type="presOf" srcId="{5C92A9B9-6451-435B-B49B-EB12EA28C61F}" destId="{66C3C21E-8C2E-4795-96B6-5A3C4266A940}" srcOrd="0" destOrd="0" presId="urn:microsoft.com/office/officeart/2005/8/layout/vList6"/>
    <dgm:cxn modelId="{FFD60EE0-9F78-47E8-9746-5238329D1D05}" type="presOf" srcId="{D1FF166F-9967-4A1F-9214-2B897DC4DC9E}" destId="{2D70DE9F-55D8-4D4E-B6B9-02FF1D2D21D0}" srcOrd="0" destOrd="0" presId="urn:microsoft.com/office/officeart/2005/8/layout/vList6"/>
    <dgm:cxn modelId="{86FC7FD6-37F8-4894-AA4F-550EF890DB83}" type="presParOf" srcId="{F5AB6256-4116-43A6-845D-905BA7F1C09E}" destId="{06F5DF4C-7991-4015-B076-6B63CCEAF2F2}" srcOrd="0" destOrd="0" presId="urn:microsoft.com/office/officeart/2005/8/layout/vList6"/>
    <dgm:cxn modelId="{B52CE26C-9D77-4913-8A97-F068835C34E7}" type="presParOf" srcId="{06F5DF4C-7991-4015-B076-6B63CCEAF2F2}" destId="{F46CFAB7-1C99-4622-8DF2-04868D3B7AD2}" srcOrd="0" destOrd="0" presId="urn:microsoft.com/office/officeart/2005/8/layout/vList6"/>
    <dgm:cxn modelId="{1B91A94F-4D51-4023-BBDD-177D7F230C72}" type="presParOf" srcId="{06F5DF4C-7991-4015-B076-6B63CCEAF2F2}" destId="{066E9E4C-46BC-4842-B9A4-4A1D51ED5325}" srcOrd="1" destOrd="0" presId="urn:microsoft.com/office/officeart/2005/8/layout/vList6"/>
    <dgm:cxn modelId="{1C7BCCF8-A9D5-4A94-8CC7-D9D905BE37A6}" type="presParOf" srcId="{F5AB6256-4116-43A6-845D-905BA7F1C09E}" destId="{A6F9BD19-4BCD-45D7-ADFC-DE7522E40991}" srcOrd="1" destOrd="0" presId="urn:microsoft.com/office/officeart/2005/8/layout/vList6"/>
    <dgm:cxn modelId="{ED74AF45-7404-4F9A-9AE3-B1F1DE341CB7}" type="presParOf" srcId="{F5AB6256-4116-43A6-845D-905BA7F1C09E}" destId="{CFE185E1-3A85-4345-BD3D-CF82A0E3EAD3}" srcOrd="2" destOrd="0" presId="urn:microsoft.com/office/officeart/2005/8/layout/vList6"/>
    <dgm:cxn modelId="{21B79BBA-0636-4C50-84BC-2229E5FBD61D}" type="presParOf" srcId="{CFE185E1-3A85-4345-BD3D-CF82A0E3EAD3}" destId="{DA745246-5DEE-462E-A792-A9F52AC2F3EE}" srcOrd="0" destOrd="0" presId="urn:microsoft.com/office/officeart/2005/8/layout/vList6"/>
    <dgm:cxn modelId="{3CC40FAA-DA2E-42E5-A16F-890FC07B53EE}" type="presParOf" srcId="{CFE185E1-3A85-4345-BD3D-CF82A0E3EAD3}" destId="{960006D2-9063-43E6-BCB3-AC06662E884C}" srcOrd="1" destOrd="0" presId="urn:microsoft.com/office/officeart/2005/8/layout/vList6"/>
    <dgm:cxn modelId="{92F0D6CB-86C1-4CB8-B358-40DFDA5A2234}" type="presParOf" srcId="{F5AB6256-4116-43A6-845D-905BA7F1C09E}" destId="{9F231247-3257-49E9-AE3D-666129C2E61A}" srcOrd="3" destOrd="0" presId="urn:microsoft.com/office/officeart/2005/8/layout/vList6"/>
    <dgm:cxn modelId="{21B4CD89-93FE-4DF4-808A-2BCA47049FE2}" type="presParOf" srcId="{F5AB6256-4116-43A6-845D-905BA7F1C09E}" destId="{17EA9B7F-9A32-481B-A799-84CC31183143}" srcOrd="4" destOrd="0" presId="urn:microsoft.com/office/officeart/2005/8/layout/vList6"/>
    <dgm:cxn modelId="{2027693B-EFB9-4981-95A9-100B29FD4E91}" type="presParOf" srcId="{17EA9B7F-9A32-481B-A799-84CC31183143}" destId="{66C3C21E-8C2E-4795-96B6-5A3C4266A940}" srcOrd="0" destOrd="0" presId="urn:microsoft.com/office/officeart/2005/8/layout/vList6"/>
    <dgm:cxn modelId="{0CA4F51B-5AF2-41A7-BA1B-F450F7CF7CFF}" type="presParOf" srcId="{17EA9B7F-9A32-481B-A799-84CC31183143}" destId="{2D70DE9F-55D8-4D4E-B6B9-02FF1D2D21D0}" srcOrd="1" destOrd="0" presId="urn:microsoft.com/office/officeart/2005/8/layout/vList6"/>
    <dgm:cxn modelId="{D52459D1-4FD9-4C5E-9CC0-5B60E0B2923B}" type="presParOf" srcId="{F5AB6256-4116-43A6-845D-905BA7F1C09E}" destId="{5B1A6B2D-C315-4070-B9F9-312D70A58C83}" srcOrd="5" destOrd="0" presId="urn:microsoft.com/office/officeart/2005/8/layout/vList6"/>
    <dgm:cxn modelId="{50B35C28-9DD5-4D66-AD7B-D553D3248A55}" type="presParOf" srcId="{F5AB6256-4116-43A6-845D-905BA7F1C09E}" destId="{49AACBE0-97BD-46AC-8711-4B78CA3845E5}" srcOrd="6" destOrd="0" presId="urn:microsoft.com/office/officeart/2005/8/layout/vList6"/>
    <dgm:cxn modelId="{AFC4E216-635D-4FB5-B008-8703F62ABA73}" type="presParOf" srcId="{49AACBE0-97BD-46AC-8711-4B78CA3845E5}" destId="{24BA2E6C-9973-4C45-8B5E-85FD31704278}" srcOrd="0" destOrd="0" presId="urn:microsoft.com/office/officeart/2005/8/layout/vList6"/>
    <dgm:cxn modelId="{7A0994A7-DB42-4FCE-B2EB-4E7AD37579BE}" type="presParOf" srcId="{49AACBE0-97BD-46AC-8711-4B78CA3845E5}" destId="{9045EC35-410A-48DA-806B-482B4E716D2C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96F1BA-652E-4C84-A5DE-B0457C0FA9EB}">
      <dsp:nvSpPr>
        <dsp:cNvPr id="0" name=""/>
        <dsp:cNvSpPr/>
      </dsp:nvSpPr>
      <dsp:spPr>
        <a:xfrm>
          <a:off x="1081" y="307562"/>
          <a:ext cx="1362280" cy="81736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800" b="1" kern="1200" dirty="0" smtClean="0"/>
            <a:t>GRAD SLAVONSKI BROD	                                                                                                            									ADAPTACIJA I OBNOVA DJEČJEG VRTIĆA STRIBOR</a:t>
          </a:r>
          <a:endParaRPr lang="hr-HR" sz="800" b="1" kern="1200" dirty="0"/>
        </a:p>
      </dsp:txBody>
      <dsp:txXfrm>
        <a:off x="1081" y="307562"/>
        <a:ext cx="1362280" cy="817368"/>
      </dsp:txXfrm>
    </dsp:sp>
    <dsp:sp modelId="{46D5FE59-FB46-4DAE-87AD-E4FABF233888}">
      <dsp:nvSpPr>
        <dsp:cNvPr id="0" name=""/>
        <dsp:cNvSpPr/>
      </dsp:nvSpPr>
      <dsp:spPr>
        <a:xfrm>
          <a:off x="1499589" y="307562"/>
          <a:ext cx="1362280" cy="81736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800" b="1" kern="1200" dirty="0" smtClean="0"/>
            <a:t>OPĆINA BEBRINA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800" b="1" kern="1200" dirty="0" smtClean="0"/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800" b="1" kern="1200" dirty="0" smtClean="0"/>
            <a:t>	ADAPTACIJA DRUŠTVENOG DOMA U ŠUMEĆI</a:t>
          </a:r>
          <a:endParaRPr lang="hr-HR" sz="800" b="1" kern="1200" dirty="0"/>
        </a:p>
      </dsp:txBody>
      <dsp:txXfrm>
        <a:off x="1499589" y="307562"/>
        <a:ext cx="1362280" cy="817368"/>
      </dsp:txXfrm>
    </dsp:sp>
    <dsp:sp modelId="{B4644926-EF0F-49A3-BEDB-D2198F43C55D}">
      <dsp:nvSpPr>
        <dsp:cNvPr id="0" name=""/>
        <dsp:cNvSpPr/>
      </dsp:nvSpPr>
      <dsp:spPr>
        <a:xfrm>
          <a:off x="2998097" y="307562"/>
          <a:ext cx="1362280" cy="81736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800" b="1" kern="1200" dirty="0" smtClean="0"/>
            <a:t>OPĆINA BRODSKI STUPNIK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800" b="1" kern="1200" dirty="0" smtClean="0"/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800" b="1" kern="1200" dirty="0" smtClean="0"/>
            <a:t>	PROJEKT ODRŽAVANJA ZGRADE DRUŠTVENOG DOMA U STAROM SLATNIKU</a:t>
          </a:r>
          <a:endParaRPr lang="hr-HR" sz="800" b="1" kern="1200" dirty="0"/>
        </a:p>
      </dsp:txBody>
      <dsp:txXfrm>
        <a:off x="2998097" y="307562"/>
        <a:ext cx="1362280" cy="817368"/>
      </dsp:txXfrm>
    </dsp:sp>
    <dsp:sp modelId="{444C413E-8BE8-49BA-8F33-3B4F99A498FA}">
      <dsp:nvSpPr>
        <dsp:cNvPr id="0" name=""/>
        <dsp:cNvSpPr/>
      </dsp:nvSpPr>
      <dsp:spPr>
        <a:xfrm>
          <a:off x="4496606" y="307562"/>
          <a:ext cx="1362280" cy="81736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800" b="1" kern="1200" dirty="0" smtClean="0"/>
            <a:t>OPĆINA BRODSKI STUPNIK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800" b="1" kern="1200" dirty="0" smtClean="0"/>
            <a:t>	REKONSTRUKCIJA ZGRADE "STARE ŠKOLE" U POSLOVNO-JAVNU GRAĐEVINU (BIBLIOTEKA SA ČITAONICOM I IGRAONICOM I PRATEĆIM PROSTORIJAMA) </a:t>
          </a:r>
          <a:endParaRPr lang="hr-HR" sz="800" b="1" kern="1200" dirty="0"/>
        </a:p>
      </dsp:txBody>
      <dsp:txXfrm>
        <a:off x="4496606" y="307562"/>
        <a:ext cx="1362280" cy="817368"/>
      </dsp:txXfrm>
    </dsp:sp>
    <dsp:sp modelId="{4EC156E6-3BC6-45E5-8FF6-09294D7C3FDC}">
      <dsp:nvSpPr>
        <dsp:cNvPr id="0" name=""/>
        <dsp:cNvSpPr/>
      </dsp:nvSpPr>
      <dsp:spPr>
        <a:xfrm>
          <a:off x="5995114" y="307562"/>
          <a:ext cx="1362280" cy="81736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800" b="1" kern="1200" dirty="0" smtClean="0"/>
            <a:t>OPĆINA BRODSKI STUPNIK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800" b="1" kern="1200" dirty="0" smtClean="0"/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800" b="1" kern="1200" dirty="0" smtClean="0"/>
            <a:t>	OPREMANJE DJEČJIH IGRALIŠTA NA PODRUČJU OPĆINE BRODSKI STUPNIK</a:t>
          </a:r>
          <a:endParaRPr lang="hr-HR" sz="800" b="1" kern="1200" dirty="0"/>
        </a:p>
      </dsp:txBody>
      <dsp:txXfrm>
        <a:off x="5995114" y="307562"/>
        <a:ext cx="1362280" cy="817368"/>
      </dsp:txXfrm>
    </dsp:sp>
    <dsp:sp modelId="{8B45B343-5D76-4D18-A7C4-CB8B5826ECC9}">
      <dsp:nvSpPr>
        <dsp:cNvPr id="0" name=""/>
        <dsp:cNvSpPr/>
      </dsp:nvSpPr>
      <dsp:spPr>
        <a:xfrm>
          <a:off x="7493622" y="307562"/>
          <a:ext cx="1362280" cy="81736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800" b="1" kern="1200" dirty="0" smtClean="0"/>
            <a:t>OPĆINA BUKOVLJE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800" b="1" kern="1200" dirty="0" smtClean="0"/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800" b="1" kern="1200" dirty="0" smtClean="0"/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800" b="1" kern="1200" dirty="0" smtClean="0"/>
            <a:t>	REKONSTRUKCIJA JAVNE RASVJETE U BUKOVLJU I VRANOVCIMA</a:t>
          </a:r>
          <a:endParaRPr lang="hr-HR" sz="800" b="1" kern="1200" dirty="0"/>
        </a:p>
      </dsp:txBody>
      <dsp:txXfrm>
        <a:off x="7493622" y="307562"/>
        <a:ext cx="1362280" cy="817368"/>
      </dsp:txXfrm>
    </dsp:sp>
    <dsp:sp modelId="{607C3583-AB3C-4CC3-BDB2-DB65DB61D7C4}">
      <dsp:nvSpPr>
        <dsp:cNvPr id="0" name=""/>
        <dsp:cNvSpPr/>
      </dsp:nvSpPr>
      <dsp:spPr>
        <a:xfrm>
          <a:off x="1081" y="1338019"/>
          <a:ext cx="1362280" cy="81736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800" b="1" kern="1200" dirty="0" smtClean="0"/>
            <a:t>OPĆINA DAVOR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800" b="1" kern="1200" dirty="0" smtClean="0"/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800" b="1" kern="1200" dirty="0" smtClean="0"/>
            <a:t>	REKONSTRUKCIJA  ULICE PETRA SVAČIĆA U DAVORU</a:t>
          </a:r>
          <a:endParaRPr lang="hr-HR" sz="800" b="1" kern="1200" dirty="0"/>
        </a:p>
      </dsp:txBody>
      <dsp:txXfrm>
        <a:off x="1081" y="1338019"/>
        <a:ext cx="1362280" cy="817368"/>
      </dsp:txXfrm>
    </dsp:sp>
    <dsp:sp modelId="{9A554F64-F5DF-45F1-BC2A-91E6BD2323B2}">
      <dsp:nvSpPr>
        <dsp:cNvPr id="0" name=""/>
        <dsp:cNvSpPr/>
      </dsp:nvSpPr>
      <dsp:spPr>
        <a:xfrm>
          <a:off x="1499589" y="1338019"/>
          <a:ext cx="1362280" cy="81736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800" b="1" kern="1200" dirty="0" smtClean="0"/>
            <a:t>OPĆINA DAVOR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800" b="1" kern="1200" dirty="0" smtClean="0"/>
            <a:t>	REKONSTRUKCIJA ULICE BANA JELAČIĆA U DAVORU</a:t>
          </a:r>
          <a:endParaRPr lang="hr-HR" sz="800" b="1" kern="1200" dirty="0"/>
        </a:p>
      </dsp:txBody>
      <dsp:txXfrm>
        <a:off x="1499589" y="1338019"/>
        <a:ext cx="1362280" cy="817368"/>
      </dsp:txXfrm>
    </dsp:sp>
    <dsp:sp modelId="{09134188-5419-4256-8616-8269E0E63773}">
      <dsp:nvSpPr>
        <dsp:cNvPr id="0" name=""/>
        <dsp:cNvSpPr/>
      </dsp:nvSpPr>
      <dsp:spPr>
        <a:xfrm>
          <a:off x="2998097" y="1261158"/>
          <a:ext cx="1362280" cy="97109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800" b="1" kern="1200" dirty="0" smtClean="0"/>
            <a:t>REALIZACIJA 2. FAZE PROJEKTA - IZGRADNJA VATROGASNOG DOMA (USPOSTAVA UREDA I ODJELA CIVILNE ZAŠTITE I CENTRA ZA OSPOSOBLJAVANJE DOBROVOLJNIH VATROGASACA) U OPĆINI DONJI ANDRIJEVCI</a:t>
          </a:r>
          <a:endParaRPr lang="hr-HR" sz="800" b="1" kern="1200" dirty="0"/>
        </a:p>
      </dsp:txBody>
      <dsp:txXfrm>
        <a:off x="2998097" y="1261158"/>
        <a:ext cx="1362280" cy="971090"/>
      </dsp:txXfrm>
    </dsp:sp>
    <dsp:sp modelId="{3182456F-11EF-4DAB-95E1-F2D8CA439858}">
      <dsp:nvSpPr>
        <dsp:cNvPr id="0" name=""/>
        <dsp:cNvSpPr/>
      </dsp:nvSpPr>
      <dsp:spPr>
        <a:xfrm>
          <a:off x="4496606" y="1338019"/>
          <a:ext cx="1362280" cy="81736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800" b="1" kern="1200" dirty="0" smtClean="0"/>
            <a:t>OPĆINA DRAGALIĆ	ADAPTACIJA I OBNOVA RATOM RAZRUŠENOG DRUŠTVENOG DOMA U NASELJU MEDARI</a:t>
          </a:r>
          <a:endParaRPr lang="hr-HR" sz="800" b="1" kern="1200" dirty="0"/>
        </a:p>
      </dsp:txBody>
      <dsp:txXfrm>
        <a:off x="4496606" y="1338019"/>
        <a:ext cx="1362280" cy="817368"/>
      </dsp:txXfrm>
    </dsp:sp>
    <dsp:sp modelId="{9CC409E2-8D8A-45D9-A778-F6FA229882F0}">
      <dsp:nvSpPr>
        <dsp:cNvPr id="0" name=""/>
        <dsp:cNvSpPr/>
      </dsp:nvSpPr>
      <dsp:spPr>
        <a:xfrm>
          <a:off x="5995114" y="1338019"/>
          <a:ext cx="1362280" cy="81736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800" b="1" kern="1200" dirty="0" smtClean="0"/>
            <a:t>OPĆINA GORNJI BOGIĆEVCI	IZGRADNJA PJEŠAČKE STAZE NASELJA G. BOGIĆEVCI</a:t>
          </a:r>
          <a:endParaRPr lang="hr-HR" sz="800" b="1" kern="1200" dirty="0"/>
        </a:p>
      </dsp:txBody>
      <dsp:txXfrm>
        <a:off x="5995114" y="1338019"/>
        <a:ext cx="1362280" cy="817368"/>
      </dsp:txXfrm>
    </dsp:sp>
    <dsp:sp modelId="{5FFC7930-02A9-45EA-8140-97A8B857C2C9}">
      <dsp:nvSpPr>
        <dsp:cNvPr id="0" name=""/>
        <dsp:cNvSpPr/>
      </dsp:nvSpPr>
      <dsp:spPr>
        <a:xfrm>
          <a:off x="7493622" y="1338019"/>
          <a:ext cx="1362280" cy="81736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800" b="1" kern="1200" dirty="0" smtClean="0"/>
            <a:t>OPĆINA NOVA KAPELA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800" b="1" kern="1200" dirty="0" smtClean="0"/>
            <a:t>IZGRADNJA I OPREMANJE DJEČJEG IGRALIŠTA U NASELJU NOVA KAPELA</a:t>
          </a:r>
          <a:endParaRPr lang="hr-HR" sz="800" b="1" kern="1200" dirty="0"/>
        </a:p>
      </dsp:txBody>
      <dsp:txXfrm>
        <a:off x="7493622" y="1338019"/>
        <a:ext cx="1362280" cy="817368"/>
      </dsp:txXfrm>
    </dsp:sp>
    <dsp:sp modelId="{EC7F30D3-2E18-447A-9A5C-068176A79824}">
      <dsp:nvSpPr>
        <dsp:cNvPr id="0" name=""/>
        <dsp:cNvSpPr/>
      </dsp:nvSpPr>
      <dsp:spPr>
        <a:xfrm>
          <a:off x="1081" y="2368477"/>
          <a:ext cx="1362280" cy="81736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800" b="1" kern="1200" dirty="0" smtClean="0"/>
            <a:t>OPĆINA NOVA KAPELA	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800" b="1" kern="1200" dirty="0" smtClean="0"/>
            <a:t>PROJEKTNA DOKUMENTACIJA ZA IZGRADNJU PJEŠAČKIH STAZA U NASELJIMA BILI BRIG, NOVA KAPELA I BATRINA</a:t>
          </a:r>
          <a:endParaRPr lang="hr-HR" sz="800" b="1" kern="1200" dirty="0"/>
        </a:p>
      </dsp:txBody>
      <dsp:txXfrm>
        <a:off x="1081" y="2368477"/>
        <a:ext cx="1362280" cy="817368"/>
      </dsp:txXfrm>
    </dsp:sp>
    <dsp:sp modelId="{EA30FD4A-7A60-427D-A1BE-89325C1D14EB}">
      <dsp:nvSpPr>
        <dsp:cNvPr id="0" name=""/>
        <dsp:cNvSpPr/>
      </dsp:nvSpPr>
      <dsp:spPr>
        <a:xfrm>
          <a:off x="1440166" y="2376266"/>
          <a:ext cx="1362280" cy="81736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800" b="1" kern="1200" dirty="0" smtClean="0"/>
            <a:t>OPĆINA NOVA KAPELA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800" b="1" kern="1200" dirty="0" smtClean="0"/>
            <a:t>	ADAPTACIJA I UREĐENJE ZGRADE DJEČJEG VRTIĆA "ZVONČIĆ" U NOVOJ KAPELI</a:t>
          </a:r>
          <a:endParaRPr lang="hr-HR" sz="800" b="1" kern="1200" dirty="0"/>
        </a:p>
      </dsp:txBody>
      <dsp:txXfrm>
        <a:off x="1440166" y="2376266"/>
        <a:ext cx="1362280" cy="817368"/>
      </dsp:txXfrm>
    </dsp:sp>
    <dsp:sp modelId="{42B41325-02ED-4AE0-BBB3-F5A6F0476F2F}">
      <dsp:nvSpPr>
        <dsp:cNvPr id="0" name=""/>
        <dsp:cNvSpPr/>
      </dsp:nvSpPr>
      <dsp:spPr>
        <a:xfrm>
          <a:off x="2998097" y="2368477"/>
          <a:ext cx="1362280" cy="81736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800" b="1" kern="1200" dirty="0" smtClean="0"/>
            <a:t>OPĆINA NOVA KAPELA	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800" b="1" kern="1200" dirty="0" smtClean="0"/>
            <a:t>IZGRADNJA DJEČJIH IGRALIŠTA U NOVOJ KAPELI</a:t>
          </a:r>
          <a:endParaRPr lang="hr-HR" sz="800" b="1" kern="1200" dirty="0"/>
        </a:p>
      </dsp:txBody>
      <dsp:txXfrm>
        <a:off x="2998097" y="2368477"/>
        <a:ext cx="1362280" cy="817368"/>
      </dsp:txXfrm>
    </dsp:sp>
    <dsp:sp modelId="{773109FC-CF93-4CB9-BCE7-DC89113199A9}">
      <dsp:nvSpPr>
        <dsp:cNvPr id="0" name=""/>
        <dsp:cNvSpPr/>
      </dsp:nvSpPr>
      <dsp:spPr>
        <a:xfrm>
          <a:off x="4496606" y="2368477"/>
          <a:ext cx="1362280" cy="81736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800" b="1" kern="1200" dirty="0" smtClean="0"/>
            <a:t>OPĆINA OKUČANI	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800" b="1" kern="1200" dirty="0" smtClean="0"/>
            <a:t>RADOVI IZGRADNJE VODOVODNE MREŽE U NASELJU VRBOVLJANI</a:t>
          </a:r>
          <a:endParaRPr lang="hr-HR" sz="800" b="1" kern="1200" dirty="0"/>
        </a:p>
      </dsp:txBody>
      <dsp:txXfrm>
        <a:off x="4496606" y="2368477"/>
        <a:ext cx="1362280" cy="817368"/>
      </dsp:txXfrm>
    </dsp:sp>
    <dsp:sp modelId="{C10D5CE6-1238-4167-86D2-F02733D86BFD}">
      <dsp:nvSpPr>
        <dsp:cNvPr id="0" name=""/>
        <dsp:cNvSpPr/>
      </dsp:nvSpPr>
      <dsp:spPr>
        <a:xfrm>
          <a:off x="5995114" y="2368477"/>
          <a:ext cx="1362280" cy="81736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800" b="1" kern="1200" dirty="0" smtClean="0"/>
            <a:t>OPĆINA OKUČANI	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800" b="1" kern="1200" dirty="0" smtClean="0"/>
            <a:t>IZGRADNJA  NOGOSTUPA KROZ NASELJE CAGE</a:t>
          </a:r>
          <a:endParaRPr lang="hr-HR" sz="800" b="1" kern="1200" dirty="0"/>
        </a:p>
      </dsp:txBody>
      <dsp:txXfrm>
        <a:off x="5995114" y="2368477"/>
        <a:ext cx="1362280" cy="817368"/>
      </dsp:txXfrm>
    </dsp:sp>
    <dsp:sp modelId="{B2221400-6439-4563-AD9A-F2946AD305BE}">
      <dsp:nvSpPr>
        <dsp:cNvPr id="0" name=""/>
        <dsp:cNvSpPr/>
      </dsp:nvSpPr>
      <dsp:spPr>
        <a:xfrm>
          <a:off x="7493622" y="2368477"/>
          <a:ext cx="1362280" cy="81736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800" b="1" kern="1200" dirty="0" smtClean="0"/>
            <a:t>OPĆINA REŠETARI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800" b="1" kern="1200" dirty="0" smtClean="0"/>
            <a:t>	UREĐENJE DJEČJEG VRTIĆA "ČAROBNI  SVJET"  U REŠETARIMA</a:t>
          </a:r>
          <a:endParaRPr lang="hr-HR" sz="800" b="1" kern="1200" dirty="0"/>
        </a:p>
      </dsp:txBody>
      <dsp:txXfrm>
        <a:off x="7493622" y="2368477"/>
        <a:ext cx="1362280" cy="817368"/>
      </dsp:txXfrm>
    </dsp:sp>
    <dsp:sp modelId="{11F57A28-5C05-411B-8984-8E69612E91F2}">
      <dsp:nvSpPr>
        <dsp:cNvPr id="0" name=""/>
        <dsp:cNvSpPr/>
      </dsp:nvSpPr>
      <dsp:spPr>
        <a:xfrm>
          <a:off x="1081" y="3322073"/>
          <a:ext cx="1362280" cy="81736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800" b="1" kern="1200" dirty="0" smtClean="0"/>
            <a:t>OPĆINA REŠETARI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800" b="1" kern="1200" dirty="0" smtClean="0"/>
            <a:t>	IZGRADNJA NOGOSTUPA KROZ ADŽAMOVCE I ZAPOLJE</a:t>
          </a:r>
          <a:endParaRPr lang="hr-HR" sz="800" b="1" kern="1200" dirty="0"/>
        </a:p>
      </dsp:txBody>
      <dsp:txXfrm>
        <a:off x="1081" y="3322073"/>
        <a:ext cx="1362280" cy="817368"/>
      </dsp:txXfrm>
    </dsp:sp>
    <dsp:sp modelId="{A93C1E13-C7D5-4C1D-A54C-7A144481CE60}">
      <dsp:nvSpPr>
        <dsp:cNvPr id="0" name=""/>
        <dsp:cNvSpPr/>
      </dsp:nvSpPr>
      <dsp:spPr>
        <a:xfrm>
          <a:off x="1499589" y="3322073"/>
          <a:ext cx="1362280" cy="81736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800" b="1" kern="1200" dirty="0" smtClean="0"/>
            <a:t>OPĆINA REŠETARI	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800" b="1" kern="1200" dirty="0" smtClean="0"/>
            <a:t>IZGRADNJA DJEČJIH IGRALIŠTA NA PODRUČJU OPĆINE REŠETARI</a:t>
          </a:r>
          <a:endParaRPr lang="hr-HR" sz="800" b="1" kern="1200" dirty="0"/>
        </a:p>
      </dsp:txBody>
      <dsp:txXfrm>
        <a:off x="1499589" y="3322073"/>
        <a:ext cx="1362280" cy="817368"/>
      </dsp:txXfrm>
    </dsp:sp>
    <dsp:sp modelId="{E7D8878D-D918-4ABD-ACA1-E810EC3C6CEB}">
      <dsp:nvSpPr>
        <dsp:cNvPr id="0" name=""/>
        <dsp:cNvSpPr/>
      </dsp:nvSpPr>
      <dsp:spPr>
        <a:xfrm>
          <a:off x="2998097" y="3322073"/>
          <a:ext cx="1362280" cy="81736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800" b="1" kern="1200" dirty="0" smtClean="0"/>
            <a:t>OPĆINA STARO PETROVO SELO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800" b="1" kern="1200" dirty="0" smtClean="0"/>
            <a:t>	IZGRADNJA NOGOSTUPA U NASELJU GODINJAK</a:t>
          </a:r>
          <a:endParaRPr lang="hr-HR" sz="800" b="1" kern="1200" dirty="0"/>
        </a:p>
      </dsp:txBody>
      <dsp:txXfrm>
        <a:off x="2998097" y="3322073"/>
        <a:ext cx="1362280" cy="817368"/>
      </dsp:txXfrm>
    </dsp:sp>
    <dsp:sp modelId="{D49278C8-CA87-4FB8-BB54-AA9705F535E4}">
      <dsp:nvSpPr>
        <dsp:cNvPr id="0" name=""/>
        <dsp:cNvSpPr/>
      </dsp:nvSpPr>
      <dsp:spPr>
        <a:xfrm>
          <a:off x="4496606" y="3322073"/>
          <a:ext cx="1362280" cy="81736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800" b="1" kern="1200" dirty="0" smtClean="0"/>
            <a:t>OPĆINA VRBJE	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800" b="1" kern="1200" dirty="0" smtClean="0"/>
            <a:t>UREĐENJE AMBULANTE OPĆE/OBITELJSKE MEDICINE U VRBJU</a:t>
          </a:r>
          <a:endParaRPr lang="hr-HR" sz="800" b="1" kern="1200" dirty="0"/>
        </a:p>
      </dsp:txBody>
      <dsp:txXfrm>
        <a:off x="4496606" y="3322073"/>
        <a:ext cx="1362280" cy="817368"/>
      </dsp:txXfrm>
    </dsp:sp>
    <dsp:sp modelId="{10F4DC3C-6346-4180-8829-E3B8FE2E5487}">
      <dsp:nvSpPr>
        <dsp:cNvPr id="0" name=""/>
        <dsp:cNvSpPr/>
      </dsp:nvSpPr>
      <dsp:spPr>
        <a:xfrm>
          <a:off x="5995114" y="3322073"/>
          <a:ext cx="1362280" cy="81736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800" b="1" kern="1200" dirty="0" smtClean="0"/>
            <a:t>OPĆINA VRBJE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800" b="1" kern="1200" dirty="0" smtClean="0"/>
            <a:t>	POPRAVAK DRUŠTVENOG DOMA U MAČKOVCU</a:t>
          </a:r>
          <a:endParaRPr lang="hr-HR" sz="800" b="1" kern="1200" dirty="0"/>
        </a:p>
      </dsp:txBody>
      <dsp:txXfrm>
        <a:off x="5995114" y="3322073"/>
        <a:ext cx="1362280" cy="817368"/>
      </dsp:txXfrm>
    </dsp:sp>
    <dsp:sp modelId="{94BB69C4-6567-47A7-AB37-F654C4645CB8}">
      <dsp:nvSpPr>
        <dsp:cNvPr id="0" name=""/>
        <dsp:cNvSpPr/>
      </dsp:nvSpPr>
      <dsp:spPr>
        <a:xfrm>
          <a:off x="7493622" y="3322073"/>
          <a:ext cx="1362280" cy="81736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800" b="1" kern="1200" dirty="0" smtClean="0"/>
            <a:t>OPĆINA VRBJE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800" b="1" kern="1200" dirty="0" smtClean="0"/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800" b="1" kern="1200" dirty="0" smtClean="0"/>
            <a:t>	IZGRADNJA DRUŠTVENOG DOMA U SAVSKOM BOKU</a:t>
          </a:r>
          <a:endParaRPr lang="hr-HR" sz="800" b="1" kern="1200" dirty="0"/>
        </a:p>
      </dsp:txBody>
      <dsp:txXfrm>
        <a:off x="7493622" y="3322073"/>
        <a:ext cx="1362280" cy="817368"/>
      </dsp:txXfrm>
    </dsp:sp>
    <dsp:sp modelId="{80C9DE99-A6B6-42CB-8318-13526BCA4385}">
      <dsp:nvSpPr>
        <dsp:cNvPr id="0" name=""/>
        <dsp:cNvSpPr/>
      </dsp:nvSpPr>
      <dsp:spPr>
        <a:xfrm>
          <a:off x="2248843" y="4275669"/>
          <a:ext cx="1362280" cy="81736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800" b="1" kern="1200" dirty="0" smtClean="0"/>
            <a:t>OPĆINA VRPOLJE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800" b="1" kern="1200" dirty="0" smtClean="0"/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800" b="1" kern="1200" dirty="0" smtClean="0"/>
            <a:t>	IZGRADNJA PJEŠAČKIH STAZA U NASELJU VRPOLJE</a:t>
          </a:r>
          <a:endParaRPr lang="hr-HR" sz="800" b="1" kern="1200" dirty="0"/>
        </a:p>
      </dsp:txBody>
      <dsp:txXfrm>
        <a:off x="2248843" y="4275669"/>
        <a:ext cx="1362280" cy="817368"/>
      </dsp:txXfrm>
    </dsp:sp>
    <dsp:sp modelId="{9D2F20DF-C6A6-4D65-A9F1-9A68F58A53D2}">
      <dsp:nvSpPr>
        <dsp:cNvPr id="0" name=""/>
        <dsp:cNvSpPr/>
      </dsp:nvSpPr>
      <dsp:spPr>
        <a:xfrm>
          <a:off x="3747351" y="4275669"/>
          <a:ext cx="1362280" cy="81736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800" b="1" kern="1200" dirty="0" smtClean="0"/>
            <a:t>OPĆINA VRPOLJE	   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800" b="1" kern="1200" dirty="0" smtClean="0"/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800" b="1" kern="1200" dirty="0" smtClean="0"/>
            <a:t>IZGRADNJA PJEŠAČKIH STAZA U NASELJU VRPOLJE-ZAVRŠNA FAZA</a:t>
          </a:r>
          <a:endParaRPr lang="hr-HR" sz="800" b="1" kern="1200" dirty="0"/>
        </a:p>
      </dsp:txBody>
      <dsp:txXfrm>
        <a:off x="3747351" y="4275669"/>
        <a:ext cx="1362280" cy="817368"/>
      </dsp:txXfrm>
    </dsp:sp>
    <dsp:sp modelId="{9B52BCE5-A7C5-44C3-95FD-8A6E4499AEF9}">
      <dsp:nvSpPr>
        <dsp:cNvPr id="0" name=""/>
        <dsp:cNvSpPr/>
      </dsp:nvSpPr>
      <dsp:spPr>
        <a:xfrm>
          <a:off x="5245860" y="4275669"/>
          <a:ext cx="1362280" cy="81736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800" b="1" kern="1200" dirty="0" smtClean="0"/>
            <a:t>GRAD NOVA GRADIŠKA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800" b="1" kern="1200" dirty="0" smtClean="0"/>
            <a:t>REKONSTRUKCIJA DRUŠTVENOG DOMA MALA U NOVOJ GRADIŠKI</a:t>
          </a:r>
          <a:endParaRPr lang="hr-HR" sz="800" b="1" kern="1200" dirty="0"/>
        </a:p>
      </dsp:txBody>
      <dsp:txXfrm>
        <a:off x="5245860" y="4275669"/>
        <a:ext cx="1362280" cy="8173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BFE76A-0E65-41BB-A07A-9B3DE24CB552}">
      <dsp:nvSpPr>
        <dsp:cNvPr id="0" name=""/>
        <dsp:cNvSpPr/>
      </dsp:nvSpPr>
      <dsp:spPr>
        <a:xfrm>
          <a:off x="2892999" y="74770"/>
          <a:ext cx="2876081" cy="186945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/>
            <a:t>Ministarstvo zdravlja    ukupno  2 velika projekta                                         </a:t>
          </a:r>
          <a:endParaRPr lang="hr-HR" sz="1800" kern="1200" dirty="0"/>
        </a:p>
      </dsp:txBody>
      <dsp:txXfrm>
        <a:off x="2984258" y="166029"/>
        <a:ext cx="2693563" cy="1686935"/>
      </dsp:txXfrm>
    </dsp:sp>
    <dsp:sp modelId="{9E7D7393-9040-4CA6-B1F1-40B6DCEBF136}">
      <dsp:nvSpPr>
        <dsp:cNvPr id="0" name=""/>
        <dsp:cNvSpPr/>
      </dsp:nvSpPr>
      <dsp:spPr>
        <a:xfrm>
          <a:off x="1831366" y="1020131"/>
          <a:ext cx="4981198" cy="4981198"/>
        </a:xfrm>
        <a:custGeom>
          <a:avLst/>
          <a:gdLst/>
          <a:ahLst/>
          <a:cxnLst/>
          <a:rect l="0" t="0" r="0" b="0"/>
          <a:pathLst>
            <a:path>
              <a:moveTo>
                <a:pt x="4310069" y="789831"/>
              </a:moveTo>
              <a:arcTo wR="2490599" hR="2490599" stAng="19015877" swAng="2213376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p3d z="-25400" prstMaterial="plastic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FF068D-CBBD-49DE-B491-F5C8E04D676A}">
      <dsp:nvSpPr>
        <dsp:cNvPr id="0" name=""/>
        <dsp:cNvSpPr/>
      </dsp:nvSpPr>
      <dsp:spPr>
        <a:xfrm>
          <a:off x="5049921" y="3737719"/>
          <a:ext cx="2876081" cy="1869453"/>
        </a:xfrm>
        <a:prstGeom prst="round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1200" kern="1200" dirty="0" smtClean="0"/>
            <a:t>Za potrebe OHBP-a OB Slavonski Brod u 2013. godini iz Projekta unaprjeđenja hitne medicinske pomoći i investicijskog planiranja u zdravstvu nabavljen je RTG uređaj, UZV-uređaj, respiratorna, kardiološka oprema, te razna druga medicinska oprema (operacijski stolovi, operacijske lampe, ležajevi, kolica…) ukupne vrijednosti 2.855.000,00 kn.</a:t>
          </a:r>
          <a:endParaRPr lang="hr-HR" sz="1200" kern="1200" dirty="0"/>
        </a:p>
      </dsp:txBody>
      <dsp:txXfrm>
        <a:off x="5141180" y="3828978"/>
        <a:ext cx="2693563" cy="1686935"/>
      </dsp:txXfrm>
    </dsp:sp>
    <dsp:sp modelId="{259C7507-E053-47EA-B80F-EFF0914B070D}">
      <dsp:nvSpPr>
        <dsp:cNvPr id="0" name=""/>
        <dsp:cNvSpPr/>
      </dsp:nvSpPr>
      <dsp:spPr>
        <a:xfrm>
          <a:off x="1840441" y="936547"/>
          <a:ext cx="4981198" cy="4981198"/>
        </a:xfrm>
        <a:custGeom>
          <a:avLst/>
          <a:gdLst/>
          <a:ahLst/>
          <a:cxnLst/>
          <a:rect l="0" t="0" r="0" b="0"/>
          <a:pathLst>
            <a:path>
              <a:moveTo>
                <a:pt x="3253474" y="4861486"/>
              </a:moveTo>
              <a:arcTo wR="2490599" hR="2490599" stAng="4329809" swAng="2140381"/>
            </a:path>
          </a:pathLst>
        </a:custGeom>
        <a:noFill/>
        <a:ln w="9525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  <a:tailEnd type="arrow"/>
        </a:ln>
        <a:effectLst/>
        <a:sp3d z="-25400" prstMaterial="plastic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EDA16B-5096-4BF3-9B92-75E51602195B}">
      <dsp:nvSpPr>
        <dsp:cNvPr id="0" name=""/>
        <dsp:cNvSpPr/>
      </dsp:nvSpPr>
      <dsp:spPr>
        <a:xfrm>
          <a:off x="736077" y="3737719"/>
          <a:ext cx="2876081" cy="1869453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1200" kern="1200" dirty="0" smtClean="0"/>
            <a:t>Za Zavod za hitnu medicinu Brodsko posavske županije je u okviru Projekta unaprjeđenja hitne medicinske pomoći i investicijskog planiranja u zdravstvu nabavljeno 5 potpuno opremljenih vozila hitne medicinske pomoći ukupne vrijednosti 2.424.000 kn. </a:t>
          </a:r>
          <a:endParaRPr lang="hr-HR" sz="1200" kern="1200" dirty="0"/>
        </a:p>
      </dsp:txBody>
      <dsp:txXfrm>
        <a:off x="827336" y="3828978"/>
        <a:ext cx="2693563" cy="1686935"/>
      </dsp:txXfrm>
    </dsp:sp>
    <dsp:sp modelId="{FD59006A-9600-4CF7-8DA2-E7BB3A371E45}">
      <dsp:nvSpPr>
        <dsp:cNvPr id="0" name=""/>
        <dsp:cNvSpPr/>
      </dsp:nvSpPr>
      <dsp:spPr>
        <a:xfrm>
          <a:off x="1849515" y="1020131"/>
          <a:ext cx="4981198" cy="4981198"/>
        </a:xfrm>
        <a:custGeom>
          <a:avLst/>
          <a:gdLst/>
          <a:ahLst/>
          <a:cxnLst/>
          <a:rect l="0" t="0" r="0" b="0"/>
          <a:pathLst>
            <a:path>
              <a:moveTo>
                <a:pt x="14469" y="2222518"/>
              </a:moveTo>
              <a:arcTo wR="2490599" hR="2490599" stAng="11170746" swAng="2213376"/>
            </a:path>
          </a:pathLst>
        </a:custGeom>
        <a:noFill/>
        <a:ln w="9525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  <a:tailEnd type="arrow"/>
        </a:ln>
        <a:effectLst/>
        <a:sp3d z="-25400" prstMaterial="plastic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ACCAB9-ADF0-4A71-A2DB-58F11F13563B}">
      <dsp:nvSpPr>
        <dsp:cNvPr id="0" name=""/>
        <dsp:cNvSpPr/>
      </dsp:nvSpPr>
      <dsp:spPr>
        <a:xfrm>
          <a:off x="-3052455" y="-470001"/>
          <a:ext cx="3641173" cy="3641173"/>
        </a:xfrm>
        <a:prstGeom prst="blockArc">
          <a:avLst>
            <a:gd name="adj1" fmla="val 18900000"/>
            <a:gd name="adj2" fmla="val 2700000"/>
            <a:gd name="adj3" fmla="val 593"/>
          </a:avLst>
        </a:pr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477E95-5130-4E64-8B0B-510C85517A59}">
      <dsp:nvSpPr>
        <dsp:cNvPr id="0" name=""/>
        <dsp:cNvSpPr/>
      </dsp:nvSpPr>
      <dsp:spPr>
        <a:xfrm>
          <a:off x="191885" y="122795"/>
          <a:ext cx="8127380" cy="2454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852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OPĆINA DAVOR	                                 Sanacija odlagališta komunalnog otpada Davor</a:t>
          </a:r>
          <a:endParaRPr lang="hr-HR" sz="12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91885" y="122795"/>
        <a:ext cx="8127380" cy="245482"/>
      </dsp:txXfrm>
    </dsp:sp>
    <dsp:sp modelId="{D2820F5F-BDF6-487F-8E8D-0EC8702E704B}">
      <dsp:nvSpPr>
        <dsp:cNvPr id="0" name=""/>
        <dsp:cNvSpPr/>
      </dsp:nvSpPr>
      <dsp:spPr>
        <a:xfrm>
          <a:off x="38459" y="92109"/>
          <a:ext cx="306853" cy="30685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C21BB7-BC9E-4291-A9AC-90D4995A1144}">
      <dsp:nvSpPr>
        <dsp:cNvPr id="0" name=""/>
        <dsp:cNvSpPr/>
      </dsp:nvSpPr>
      <dsp:spPr>
        <a:xfrm>
          <a:off x="414192" y="491234"/>
          <a:ext cx="7905073" cy="2454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852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OPĆINA DONJI ANDRIJEVCI    Sanacija odlagališta komunalnog otpada </a:t>
          </a:r>
          <a:r>
            <a:rPr lang="hr-HR" sz="12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Alabarica</a:t>
          </a:r>
          <a:endParaRPr lang="hr-HR" sz="12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14192" y="491234"/>
        <a:ext cx="7905073" cy="245482"/>
      </dsp:txXfrm>
    </dsp:sp>
    <dsp:sp modelId="{379F16D5-5BF9-4AB8-BF63-786C269A6EEA}">
      <dsp:nvSpPr>
        <dsp:cNvPr id="0" name=""/>
        <dsp:cNvSpPr/>
      </dsp:nvSpPr>
      <dsp:spPr>
        <a:xfrm>
          <a:off x="260765" y="460549"/>
          <a:ext cx="306853" cy="30685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7EB924-6C9C-482D-8FD8-251C1C08F0EE}">
      <dsp:nvSpPr>
        <dsp:cNvPr id="0" name=""/>
        <dsp:cNvSpPr/>
      </dsp:nvSpPr>
      <dsp:spPr>
        <a:xfrm>
          <a:off x="536014" y="859404"/>
          <a:ext cx="7783251" cy="2454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852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GRAD NOVA GRADIŠKA	Sanacija odlagališta komunalnog otpada </a:t>
          </a:r>
          <a:r>
            <a:rPr lang="hr-HR" sz="12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Šagulje</a:t>
          </a:r>
          <a:r>
            <a:rPr lang="hr-HR" sz="1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-</a:t>
          </a:r>
          <a:r>
            <a:rPr lang="hr-HR" sz="12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Ivik</a:t>
          </a:r>
          <a:endParaRPr lang="hr-HR" sz="12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36014" y="859404"/>
        <a:ext cx="7783251" cy="245482"/>
      </dsp:txXfrm>
    </dsp:sp>
    <dsp:sp modelId="{7454744A-07AB-486C-AAF4-AA7C55354255}">
      <dsp:nvSpPr>
        <dsp:cNvPr id="0" name=""/>
        <dsp:cNvSpPr/>
      </dsp:nvSpPr>
      <dsp:spPr>
        <a:xfrm>
          <a:off x="382588" y="828719"/>
          <a:ext cx="306853" cy="30685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79BFE9-9414-4FA2-99A6-D03CB3E9220F}">
      <dsp:nvSpPr>
        <dsp:cNvPr id="0" name=""/>
        <dsp:cNvSpPr/>
      </dsp:nvSpPr>
      <dsp:spPr>
        <a:xfrm>
          <a:off x="595008" y="1224135"/>
          <a:ext cx="7704160" cy="2529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852" tIns="27940" rIns="27940" bIns="27940" numCol="1" spcCol="1270" anchor="ctr" anchorCtr="0">
          <a:noAutofit/>
        </a:bodyPr>
        <a:lstStyle/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5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OPĆINA ORIOVAC             Sanacija zatvorenog odlagališta komunalnog otpada Radovanje, Malino, Slavonski </a:t>
          </a:r>
          <a:r>
            <a:rPr lang="hr-HR" sz="105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Kobaš</a:t>
          </a:r>
          <a:endParaRPr lang="hr-HR" sz="105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95008" y="1224135"/>
        <a:ext cx="7704160" cy="252900"/>
      </dsp:txXfrm>
    </dsp:sp>
    <dsp:sp modelId="{9EA81D7B-6B1A-468B-95B8-B4B9C7DE30E4}">
      <dsp:nvSpPr>
        <dsp:cNvPr id="0" name=""/>
        <dsp:cNvSpPr/>
      </dsp:nvSpPr>
      <dsp:spPr>
        <a:xfrm>
          <a:off x="421485" y="1197158"/>
          <a:ext cx="306853" cy="30685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084DF5-8544-4FAF-975C-3B6F095A9E73}">
      <dsp:nvSpPr>
        <dsp:cNvPr id="0" name=""/>
        <dsp:cNvSpPr/>
      </dsp:nvSpPr>
      <dsp:spPr>
        <a:xfrm>
          <a:off x="536014" y="1596284"/>
          <a:ext cx="7783251" cy="2454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852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OPĆINA REŠETARI	Sanacija zatvorenog odlagališta komunalnog otpada </a:t>
          </a:r>
          <a:r>
            <a:rPr lang="hr-HR" sz="12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Rešetari</a:t>
          </a:r>
          <a:endParaRPr lang="hr-HR" sz="12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36014" y="1596284"/>
        <a:ext cx="7783251" cy="245482"/>
      </dsp:txXfrm>
    </dsp:sp>
    <dsp:sp modelId="{2EF0FF69-C4B5-4F2D-95B1-BBA98DD93F89}">
      <dsp:nvSpPr>
        <dsp:cNvPr id="0" name=""/>
        <dsp:cNvSpPr/>
      </dsp:nvSpPr>
      <dsp:spPr>
        <a:xfrm>
          <a:off x="382588" y="1565598"/>
          <a:ext cx="306853" cy="30685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2A37A5-8860-4AC4-83D4-EDDD618CEE7F}">
      <dsp:nvSpPr>
        <dsp:cNvPr id="0" name=""/>
        <dsp:cNvSpPr/>
      </dsp:nvSpPr>
      <dsp:spPr>
        <a:xfrm>
          <a:off x="414192" y="1964453"/>
          <a:ext cx="7905073" cy="2454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852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GRAD SLAVONSKI BROD	     Sanacija odlagališta komunalnog otpada </a:t>
          </a:r>
          <a:r>
            <a:rPr lang="hr-HR" sz="12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Vijuš</a:t>
          </a:r>
          <a:endParaRPr lang="hr-HR" sz="12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14192" y="1964453"/>
        <a:ext cx="7905073" cy="245482"/>
      </dsp:txXfrm>
    </dsp:sp>
    <dsp:sp modelId="{A877316F-A7A2-435A-AD53-B8F5EB199120}">
      <dsp:nvSpPr>
        <dsp:cNvPr id="0" name=""/>
        <dsp:cNvSpPr/>
      </dsp:nvSpPr>
      <dsp:spPr>
        <a:xfrm>
          <a:off x="260765" y="1933768"/>
          <a:ext cx="306853" cy="30685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C30329-76CB-4DED-8B01-BD98098AFB5C}">
      <dsp:nvSpPr>
        <dsp:cNvPr id="0" name=""/>
        <dsp:cNvSpPr/>
      </dsp:nvSpPr>
      <dsp:spPr>
        <a:xfrm>
          <a:off x="191885" y="2332893"/>
          <a:ext cx="8127380" cy="2454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852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OPĆINA VELIKA KOPANICA	Sanacija odlagalište komunalnog otpada Grbavica</a:t>
          </a:r>
          <a:endParaRPr lang="hr-HR" sz="12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91885" y="2332893"/>
        <a:ext cx="8127380" cy="245482"/>
      </dsp:txXfrm>
    </dsp:sp>
    <dsp:sp modelId="{19930E9F-8DA9-46F2-84BB-54A8BCAD30EA}">
      <dsp:nvSpPr>
        <dsp:cNvPr id="0" name=""/>
        <dsp:cNvSpPr/>
      </dsp:nvSpPr>
      <dsp:spPr>
        <a:xfrm>
          <a:off x="38459" y="2302208"/>
          <a:ext cx="306853" cy="30685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9AA4DC-CAF3-4BE1-B404-00DAAEB2F7D8}">
      <dsp:nvSpPr>
        <dsp:cNvPr id="0" name=""/>
        <dsp:cNvSpPr/>
      </dsp:nvSpPr>
      <dsp:spPr>
        <a:xfrm>
          <a:off x="-2847798" y="-438888"/>
          <a:ext cx="3398056" cy="3398056"/>
        </a:xfrm>
        <a:prstGeom prst="blockArc">
          <a:avLst>
            <a:gd name="adj1" fmla="val 18900000"/>
            <a:gd name="adj2" fmla="val 2700000"/>
            <a:gd name="adj3" fmla="val 636"/>
          </a:avLst>
        </a:pr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30F18D-77E1-4B81-98CD-A8AB7D6BFBBE}">
      <dsp:nvSpPr>
        <dsp:cNvPr id="0" name=""/>
        <dsp:cNvSpPr/>
      </dsp:nvSpPr>
      <dsp:spPr>
        <a:xfrm>
          <a:off x="179638" y="114571"/>
          <a:ext cx="8070476" cy="2290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1803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OPĆINA VRBJE	Sanacija odlagališta komunalnog otpada Duge kuće</a:t>
          </a:r>
          <a:endParaRPr lang="hr-HR" sz="12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9638" y="114571"/>
        <a:ext cx="8070476" cy="229043"/>
      </dsp:txXfrm>
    </dsp:sp>
    <dsp:sp modelId="{5202F959-54CB-4BAB-834A-96E247EF1818}">
      <dsp:nvSpPr>
        <dsp:cNvPr id="0" name=""/>
        <dsp:cNvSpPr/>
      </dsp:nvSpPr>
      <dsp:spPr>
        <a:xfrm>
          <a:off x="36486" y="85941"/>
          <a:ext cx="286303" cy="2863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E0EAEB-4563-4E5F-857D-01880D9205C2}">
      <dsp:nvSpPr>
        <dsp:cNvPr id="0" name=""/>
        <dsp:cNvSpPr/>
      </dsp:nvSpPr>
      <dsp:spPr>
        <a:xfrm>
          <a:off x="387057" y="458338"/>
          <a:ext cx="7863057" cy="2290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1803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1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OPĆINA KLAKAR	Sanacija zatvorenog odlagališta komunalnog otpada Biđevi</a:t>
          </a:r>
          <a:endParaRPr lang="hr-HR" sz="12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87057" y="458338"/>
        <a:ext cx="7863057" cy="229043"/>
      </dsp:txXfrm>
    </dsp:sp>
    <dsp:sp modelId="{C9101831-FECA-4D94-BF55-2A8907253810}">
      <dsp:nvSpPr>
        <dsp:cNvPr id="0" name=""/>
        <dsp:cNvSpPr/>
      </dsp:nvSpPr>
      <dsp:spPr>
        <a:xfrm>
          <a:off x="243905" y="429707"/>
          <a:ext cx="286303" cy="2863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436E21-7AC0-4A3D-8D7C-D0C79C1F3F71}">
      <dsp:nvSpPr>
        <dsp:cNvPr id="0" name=""/>
        <dsp:cNvSpPr/>
      </dsp:nvSpPr>
      <dsp:spPr>
        <a:xfrm>
          <a:off x="500721" y="801852"/>
          <a:ext cx="7749392" cy="2290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1803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OPĆINA OPRISAVCI	Sanacija zatvorenog odlagališta komunalnog otpada Prnjavor</a:t>
          </a:r>
          <a:endParaRPr lang="hr-HR" sz="12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00721" y="801852"/>
        <a:ext cx="7749392" cy="229043"/>
      </dsp:txXfrm>
    </dsp:sp>
    <dsp:sp modelId="{80CE468A-4304-480B-9A56-B1BF339F123B}">
      <dsp:nvSpPr>
        <dsp:cNvPr id="0" name=""/>
        <dsp:cNvSpPr/>
      </dsp:nvSpPr>
      <dsp:spPr>
        <a:xfrm>
          <a:off x="357569" y="773221"/>
          <a:ext cx="286303" cy="2863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FEB9E7-E940-454C-89F4-6C1983B6D1C7}">
      <dsp:nvSpPr>
        <dsp:cNvPr id="0" name=""/>
        <dsp:cNvSpPr/>
      </dsp:nvSpPr>
      <dsp:spPr>
        <a:xfrm>
          <a:off x="537013" y="1145618"/>
          <a:ext cx="7713100" cy="2290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1803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OPĆINA GORNJA VRBA	Sanacija zatvorenog odlagališta komunalnog otpada Mrcinjak</a:t>
          </a:r>
          <a:endParaRPr lang="hr-HR" sz="12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37013" y="1145618"/>
        <a:ext cx="7713100" cy="229043"/>
      </dsp:txXfrm>
    </dsp:sp>
    <dsp:sp modelId="{B855495C-CDB3-41C6-8127-41AE24B474B5}">
      <dsp:nvSpPr>
        <dsp:cNvPr id="0" name=""/>
        <dsp:cNvSpPr/>
      </dsp:nvSpPr>
      <dsp:spPr>
        <a:xfrm>
          <a:off x="393862" y="1116988"/>
          <a:ext cx="286303" cy="2863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9AF4EB-06D5-408C-ABF8-2B2AD8241425}">
      <dsp:nvSpPr>
        <dsp:cNvPr id="0" name=""/>
        <dsp:cNvSpPr/>
      </dsp:nvSpPr>
      <dsp:spPr>
        <a:xfrm>
          <a:off x="500721" y="1489384"/>
          <a:ext cx="7749392" cy="2290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1803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OPĆINA GUNDINCI	Sanacija odlagališta komunalnog otpada Stružice</a:t>
          </a:r>
          <a:endParaRPr lang="hr-HR" sz="12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00721" y="1489384"/>
        <a:ext cx="7749392" cy="229043"/>
      </dsp:txXfrm>
    </dsp:sp>
    <dsp:sp modelId="{9BD30D10-C534-4300-B443-C96557843201}">
      <dsp:nvSpPr>
        <dsp:cNvPr id="0" name=""/>
        <dsp:cNvSpPr/>
      </dsp:nvSpPr>
      <dsp:spPr>
        <a:xfrm>
          <a:off x="357569" y="1460754"/>
          <a:ext cx="286303" cy="2863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B9B34D-1F6D-4821-9E81-2E75C52B683B}">
      <dsp:nvSpPr>
        <dsp:cNvPr id="0" name=""/>
        <dsp:cNvSpPr/>
      </dsp:nvSpPr>
      <dsp:spPr>
        <a:xfrm>
          <a:off x="387057" y="1832898"/>
          <a:ext cx="7863057" cy="2290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1803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OPĆINA STARO PETROVO SELO	Sanacija odlagališta komunalnog otpada Štivica</a:t>
          </a:r>
          <a:endParaRPr lang="hr-HR" sz="12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87057" y="1832898"/>
        <a:ext cx="7863057" cy="229043"/>
      </dsp:txXfrm>
    </dsp:sp>
    <dsp:sp modelId="{263EF4CC-4687-41A7-B891-6F6E5E06D71B}">
      <dsp:nvSpPr>
        <dsp:cNvPr id="0" name=""/>
        <dsp:cNvSpPr/>
      </dsp:nvSpPr>
      <dsp:spPr>
        <a:xfrm>
          <a:off x="243905" y="1804268"/>
          <a:ext cx="286303" cy="2863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167D88-2A5D-469C-9F49-226FF374CABF}">
      <dsp:nvSpPr>
        <dsp:cNvPr id="0" name=""/>
        <dsp:cNvSpPr/>
      </dsp:nvSpPr>
      <dsp:spPr>
        <a:xfrm>
          <a:off x="179638" y="2176665"/>
          <a:ext cx="8070476" cy="2290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1803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OPĆINA BUKOVLJE	Sanacija zatvorenog odlagališta komunalnog otpada "Karlovac"</a:t>
          </a:r>
          <a:endParaRPr lang="hr-HR" sz="12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9638" y="2176665"/>
        <a:ext cx="8070476" cy="229043"/>
      </dsp:txXfrm>
    </dsp:sp>
    <dsp:sp modelId="{DF729901-A420-4DFF-AE97-AECD82179164}">
      <dsp:nvSpPr>
        <dsp:cNvPr id="0" name=""/>
        <dsp:cNvSpPr/>
      </dsp:nvSpPr>
      <dsp:spPr>
        <a:xfrm>
          <a:off x="36486" y="2148034"/>
          <a:ext cx="286303" cy="2863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895EA1-9F25-450C-8F6A-E364B821E9E6}">
      <dsp:nvSpPr>
        <dsp:cNvPr id="0" name=""/>
        <dsp:cNvSpPr/>
      </dsp:nvSpPr>
      <dsp:spPr>
        <a:xfrm>
          <a:off x="-389417" y="-44470"/>
          <a:ext cx="520989" cy="520989"/>
        </a:xfrm>
        <a:prstGeom prst="blockArc">
          <a:avLst>
            <a:gd name="adj1" fmla="val 18900000"/>
            <a:gd name="adj2" fmla="val 2700000"/>
            <a:gd name="adj3" fmla="val 691"/>
          </a:avLst>
        </a:pr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5F019F-87C5-4E3D-BAE2-3FE31EBBE9F8}">
      <dsp:nvSpPr>
        <dsp:cNvPr id="0" name=""/>
        <dsp:cNvSpPr/>
      </dsp:nvSpPr>
      <dsp:spPr>
        <a:xfrm>
          <a:off x="0" y="216985"/>
          <a:ext cx="8290522" cy="2150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69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      OPĆINA GORNJI BOGIĆEVCI	Sanacija odlagališta komunalnog otpada Duboki jarak</a:t>
          </a:r>
          <a:endParaRPr lang="hr-HR" sz="12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216985"/>
        <a:ext cx="8290522" cy="215062"/>
      </dsp:txXfrm>
    </dsp:sp>
    <dsp:sp modelId="{72D822A0-A4C1-42E1-85FA-8A716840560D}">
      <dsp:nvSpPr>
        <dsp:cNvPr id="0" name=""/>
        <dsp:cNvSpPr/>
      </dsp:nvSpPr>
      <dsp:spPr>
        <a:xfrm>
          <a:off x="0" y="163220"/>
          <a:ext cx="268827" cy="26882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0C5926-5025-447C-91E7-3404209B21E8}">
      <dsp:nvSpPr>
        <dsp:cNvPr id="0" name=""/>
        <dsp:cNvSpPr/>
      </dsp:nvSpPr>
      <dsp:spPr>
        <a:xfrm rot="4396374">
          <a:off x="-88159" y="917057"/>
          <a:ext cx="3978340" cy="2774396"/>
        </a:xfrm>
        <a:prstGeom prst="swooshArrow">
          <a:avLst>
            <a:gd name="adj1" fmla="val 16310"/>
            <a:gd name="adj2" fmla="val 3137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628A5E4-5ACE-47A1-851D-CB1E4EAC900E}">
      <dsp:nvSpPr>
        <dsp:cNvPr id="0" name=""/>
        <dsp:cNvSpPr/>
      </dsp:nvSpPr>
      <dsp:spPr>
        <a:xfrm>
          <a:off x="2016224" y="1741259"/>
          <a:ext cx="100465" cy="100465"/>
        </a:xfrm>
        <a:prstGeom prst="ellipse">
          <a:avLst/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</dsp:sp>
    <dsp:sp modelId="{819C4CFF-E147-4140-B059-C5540338DC2B}">
      <dsp:nvSpPr>
        <dsp:cNvPr id="0" name=""/>
        <dsp:cNvSpPr/>
      </dsp:nvSpPr>
      <dsp:spPr>
        <a:xfrm>
          <a:off x="8079" y="0"/>
          <a:ext cx="1875664" cy="7373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b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 smtClean="0"/>
            <a:t>"LUKA SLAVONSKI BROD 
TERMINAL ZA OPASNE TERETE </a:t>
          </a:r>
          <a:r>
            <a:rPr lang="pl-PL" sz="1100" b="1" kern="1200" dirty="0" smtClean="0"/>
            <a:t>"</a:t>
          </a:r>
          <a:endParaRPr lang="hr-HR" sz="1100" b="1" kern="1200" dirty="0"/>
        </a:p>
      </dsp:txBody>
      <dsp:txXfrm>
        <a:off x="8079" y="0"/>
        <a:ext cx="1875664" cy="737361"/>
      </dsp:txXfrm>
    </dsp:sp>
    <dsp:sp modelId="{D2F2447E-D412-41AC-8CDA-5277CA722347}">
      <dsp:nvSpPr>
        <dsp:cNvPr id="0" name=""/>
        <dsp:cNvSpPr/>
      </dsp:nvSpPr>
      <dsp:spPr>
        <a:xfrm>
          <a:off x="2393781" y="968594"/>
          <a:ext cx="2077126" cy="10871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b="1" kern="1200" dirty="0" smtClean="0"/>
            <a:t>IZGRADNJA LUČKE INFRASTRUKTURE U LUCI „SLAVONSKI BROD"</a:t>
          </a:r>
          <a:endParaRPr lang="hr-HR" sz="1200" b="1" kern="1200" dirty="0"/>
        </a:p>
      </dsp:txBody>
      <dsp:txXfrm>
        <a:off x="2393781" y="968594"/>
        <a:ext cx="2077126" cy="1087144"/>
      </dsp:txXfrm>
    </dsp:sp>
    <dsp:sp modelId="{2E687B86-4404-42F0-B22F-2CA8FA4A29E1}">
      <dsp:nvSpPr>
        <dsp:cNvPr id="0" name=""/>
        <dsp:cNvSpPr/>
      </dsp:nvSpPr>
      <dsp:spPr>
        <a:xfrm>
          <a:off x="2542761" y="4009305"/>
          <a:ext cx="2534681" cy="4610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b="1" kern="1200" dirty="0" smtClean="0"/>
            <a:t>PUTNIČKO PRISTANIŠTE</a:t>
          </a:r>
          <a:r>
            <a:rPr lang="hr-HR" sz="1200" kern="1200" dirty="0" smtClean="0"/>
            <a:t>
</a:t>
          </a:r>
          <a:endParaRPr lang="hr-HR" sz="1200" kern="1200" dirty="0"/>
        </a:p>
      </dsp:txBody>
      <dsp:txXfrm>
        <a:off x="2542761" y="4009305"/>
        <a:ext cx="2534681" cy="46105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6E9E4C-46BC-4842-B9A4-4A1D51ED5325}">
      <dsp:nvSpPr>
        <dsp:cNvPr id="0" name=""/>
        <dsp:cNvSpPr/>
      </dsp:nvSpPr>
      <dsp:spPr>
        <a:xfrm>
          <a:off x="3485187" y="1467"/>
          <a:ext cx="5227780" cy="1163847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000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hr-HR" sz="9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vi-VN" sz="1200" kern="1200" dirty="0" smtClean="0"/>
            <a:t>zaštita voda od onečišćenja (sustavi odvodnje i uređaji za pročišćavanje otpadnih voda) 66.312.000,00 kuna</a:t>
          </a:r>
          <a:endParaRPr lang="hr-HR" sz="12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hr-HR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hr-HR" sz="700" kern="1200" dirty="0"/>
        </a:p>
      </dsp:txBody>
      <dsp:txXfrm>
        <a:off x="3485187" y="146948"/>
        <a:ext cx="4791337" cy="872885"/>
      </dsp:txXfrm>
    </dsp:sp>
    <dsp:sp modelId="{F46CFAB7-1C99-4622-8DF2-04868D3B7AD2}">
      <dsp:nvSpPr>
        <dsp:cNvPr id="0" name=""/>
        <dsp:cNvSpPr/>
      </dsp:nvSpPr>
      <dsp:spPr>
        <a:xfrm>
          <a:off x="0" y="1467"/>
          <a:ext cx="3485187" cy="116384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Ulaganjima je pokriveno područje cijele županije a financijski najznačajnija je investicija IPA projekt Slavonski Brod (53.555.000,00 kn). </a:t>
          </a:r>
          <a:endParaRPr lang="hr-HR" sz="1600" kern="1200" dirty="0"/>
        </a:p>
      </dsp:txBody>
      <dsp:txXfrm>
        <a:off x="56814" y="58281"/>
        <a:ext cx="3371559" cy="1050219"/>
      </dsp:txXfrm>
    </dsp:sp>
    <dsp:sp modelId="{960006D2-9063-43E6-BCB3-AC06662E884C}">
      <dsp:nvSpPr>
        <dsp:cNvPr id="0" name=""/>
        <dsp:cNvSpPr/>
      </dsp:nvSpPr>
      <dsp:spPr>
        <a:xfrm>
          <a:off x="3485187" y="1281699"/>
          <a:ext cx="5227780" cy="1163847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000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Izgradnja vodoopskrbnog cjevovoda Dolina - </a:t>
          </a:r>
          <a:r>
            <a:rPr lang="hr-HR" sz="12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Mačkovac</a:t>
          </a:r>
          <a:r>
            <a:rPr lang="hr-HR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 - Visoka Greda</a:t>
          </a:r>
          <a:endParaRPr lang="hr-HR" sz="12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Izgradnja </a:t>
          </a:r>
          <a:r>
            <a:rPr lang="hr-HR" sz="12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magistalnog</a:t>
          </a:r>
          <a:r>
            <a:rPr lang="hr-HR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 cjevovoda PS </a:t>
          </a:r>
          <a:r>
            <a:rPr lang="hr-HR" sz="12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Ljupina</a:t>
          </a:r>
          <a:r>
            <a:rPr lang="hr-HR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 - VS Nova Gradiška</a:t>
          </a:r>
          <a:endParaRPr lang="hr-HR" sz="12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hr-HR" sz="1200" kern="1200" dirty="0"/>
        </a:p>
      </dsp:txBody>
      <dsp:txXfrm>
        <a:off x="3485187" y="1427180"/>
        <a:ext cx="4791337" cy="872885"/>
      </dsp:txXfrm>
    </dsp:sp>
    <dsp:sp modelId="{DA745246-5DEE-462E-A792-A9F52AC2F3EE}">
      <dsp:nvSpPr>
        <dsp:cNvPr id="0" name=""/>
        <dsp:cNvSpPr/>
      </dsp:nvSpPr>
      <dsp:spPr>
        <a:xfrm>
          <a:off x="0" y="1281699"/>
          <a:ext cx="3485187" cy="116384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korištenje voda (vodoopskrba) 21.188.000,00 kuna</a:t>
          </a:r>
          <a:endParaRPr lang="hr-HR" sz="1600" kern="1200" dirty="0"/>
        </a:p>
      </dsp:txBody>
      <dsp:txXfrm>
        <a:off x="56814" y="1338513"/>
        <a:ext cx="3371559" cy="1050219"/>
      </dsp:txXfrm>
    </dsp:sp>
    <dsp:sp modelId="{2D70DE9F-55D8-4D4E-B6B9-02FF1D2D21D0}">
      <dsp:nvSpPr>
        <dsp:cNvPr id="0" name=""/>
        <dsp:cNvSpPr/>
      </dsp:nvSpPr>
      <dsp:spPr>
        <a:xfrm>
          <a:off x="3485187" y="2561932"/>
          <a:ext cx="5227780" cy="1163847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000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radovi preventivne, redovne i izvanredne obrane od poplava i leda</a:t>
          </a:r>
          <a:endParaRPr lang="hr-HR" sz="12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vi-VN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radovi na održavanju detaljnih melioracijskih građevina,</a:t>
          </a:r>
          <a:endParaRPr lang="hr-HR" sz="12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vi-VN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obrana od poplave </a:t>
          </a:r>
          <a:endParaRPr lang="hr-HR" sz="12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kapitalna ulaganja 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hr-HR" sz="700" kern="1200" dirty="0" smtClean="0"/>
        </a:p>
      </dsp:txBody>
      <dsp:txXfrm>
        <a:off x="3485187" y="2707413"/>
        <a:ext cx="4791337" cy="872885"/>
      </dsp:txXfrm>
    </dsp:sp>
    <dsp:sp modelId="{66C3C21E-8C2E-4795-96B6-5A3C4266A940}">
      <dsp:nvSpPr>
        <dsp:cNvPr id="0" name=""/>
        <dsp:cNvSpPr/>
      </dsp:nvSpPr>
      <dsp:spPr>
        <a:xfrm>
          <a:off x="0" y="2561932"/>
          <a:ext cx="3485187" cy="116384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zaštita od štetnog djelovanja voda 49.737.000,00 kuna na branjenom području Brodska Posavina te na dijelu branjenog područja </a:t>
          </a:r>
          <a:r>
            <a:rPr lang="hr-HR" sz="1600" kern="1200" dirty="0" err="1" smtClean="0"/>
            <a:t>Šumetlica</a:t>
          </a:r>
          <a:r>
            <a:rPr lang="hr-HR" sz="1600" kern="1200" dirty="0" smtClean="0"/>
            <a:t>-Crnac</a:t>
          </a:r>
        </a:p>
      </dsp:txBody>
      <dsp:txXfrm>
        <a:off x="56814" y="2618746"/>
        <a:ext cx="3371559" cy="1050219"/>
      </dsp:txXfrm>
    </dsp:sp>
    <dsp:sp modelId="{9045EC35-410A-48DA-806B-482B4E716D2C}">
      <dsp:nvSpPr>
        <dsp:cNvPr id="0" name=""/>
        <dsp:cNvSpPr/>
      </dsp:nvSpPr>
      <dsp:spPr>
        <a:xfrm>
          <a:off x="3485187" y="3842165"/>
          <a:ext cx="5227780" cy="1163847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000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hr-H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200" kern="1200" dirty="0" smtClean="0"/>
            <a:t> </a:t>
          </a:r>
          <a:r>
            <a:rPr lang="vi-VN" sz="1200" kern="1200" dirty="0" smtClean="0"/>
            <a:t>Tijekom 2014 godine ulagalo se u izradu projektne dokumentacije  te u Nacionalni pilot projekt navodnjavanja Biđ - bosutsko polje</a:t>
          </a:r>
          <a:endParaRPr lang="hr-HR" sz="1200" kern="1200" dirty="0"/>
        </a:p>
      </dsp:txBody>
      <dsp:txXfrm>
        <a:off x="3485187" y="3987646"/>
        <a:ext cx="4791337" cy="872885"/>
      </dsp:txXfrm>
    </dsp:sp>
    <dsp:sp modelId="{24BA2E6C-9973-4C45-8B5E-85FD31704278}">
      <dsp:nvSpPr>
        <dsp:cNvPr id="0" name=""/>
        <dsp:cNvSpPr/>
      </dsp:nvSpPr>
      <dsp:spPr>
        <a:xfrm>
          <a:off x="0" y="3842165"/>
          <a:ext cx="3485187" cy="116384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melioracijsko navodnjavanje 25.640.000,00 kuna</a:t>
          </a:r>
          <a:endParaRPr lang="hr-HR" sz="1600" kern="1200" dirty="0"/>
        </a:p>
      </dsp:txBody>
      <dsp:txXfrm>
        <a:off x="56814" y="3898979"/>
        <a:ext cx="3371559" cy="10502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7F3D72-F242-4930-9F8A-AF6243516FEE}" type="datetimeFigureOut">
              <a:rPr lang="hr-HR" smtClean="0"/>
              <a:t>7.6.2015.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1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50444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C951E8-555B-4E4A-9817-8014D03A8AF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25890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951E8-555B-4E4A-9817-8014D03A8AFC}" type="slidenum">
              <a:rPr lang="hr-HR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04354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951E8-555B-4E4A-9817-8014D03A8AFC}" type="slidenum">
              <a:rPr lang="hr-HR" smtClean="0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90018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D2346-2C6D-4FD3-B0A1-10C3317A734B}" type="datetimeFigureOut">
              <a:rPr lang="hr-HR" smtClean="0"/>
              <a:t>7.6.2015.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A5ED-6186-4E27-8F2A-307D53638E0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82557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D2346-2C6D-4FD3-B0A1-10C3317A734B}" type="datetimeFigureOut">
              <a:rPr lang="hr-HR" smtClean="0"/>
              <a:t>7.6.2015.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A5ED-6186-4E27-8F2A-307D53638E0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04581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D2346-2C6D-4FD3-B0A1-10C3317A734B}" type="datetimeFigureOut">
              <a:rPr lang="hr-HR" smtClean="0"/>
              <a:t>7.6.2015.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A5ED-6186-4E27-8F2A-307D53638E0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46215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D2346-2C6D-4FD3-B0A1-10C3317A734B}" type="datetimeFigureOut">
              <a:rPr lang="hr-HR" smtClean="0"/>
              <a:t>7.6.2015.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A5ED-6186-4E27-8F2A-307D53638E0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64677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D2346-2C6D-4FD3-B0A1-10C3317A734B}" type="datetimeFigureOut">
              <a:rPr lang="hr-HR" smtClean="0"/>
              <a:t>7.6.2015.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A5ED-6186-4E27-8F2A-307D53638E0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37250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D2346-2C6D-4FD3-B0A1-10C3317A734B}" type="datetimeFigureOut">
              <a:rPr lang="hr-HR" smtClean="0"/>
              <a:t>7.6.2015.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A5ED-6186-4E27-8F2A-307D53638E0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38802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D2346-2C6D-4FD3-B0A1-10C3317A734B}" type="datetimeFigureOut">
              <a:rPr lang="hr-HR" smtClean="0"/>
              <a:t>7.6.2015.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A5ED-6186-4E27-8F2A-307D53638E0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03661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D2346-2C6D-4FD3-B0A1-10C3317A734B}" type="datetimeFigureOut">
              <a:rPr lang="hr-HR" smtClean="0"/>
              <a:t>7.6.2015.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A5ED-6186-4E27-8F2A-307D53638E0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02919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D2346-2C6D-4FD3-B0A1-10C3317A734B}" type="datetimeFigureOut">
              <a:rPr lang="hr-HR" smtClean="0"/>
              <a:t>7.6.2015.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A5ED-6186-4E27-8F2A-307D53638E0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67601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D2346-2C6D-4FD3-B0A1-10C3317A734B}" type="datetimeFigureOut">
              <a:rPr lang="hr-HR" smtClean="0"/>
              <a:t>7.6.2015.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A5ED-6186-4E27-8F2A-307D53638E0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30025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D2346-2C6D-4FD3-B0A1-10C3317A734B}" type="datetimeFigureOut">
              <a:rPr lang="hr-HR" smtClean="0"/>
              <a:t>7.6.2015.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A5ED-6186-4E27-8F2A-307D53638E0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94655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D2346-2C6D-4FD3-B0A1-10C3317A734B}" type="datetimeFigureOut">
              <a:rPr lang="hr-HR" smtClean="0"/>
              <a:t>7.6.2015.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6A5ED-6186-4E27-8F2A-307D53638E0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65548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13" Type="http://schemas.openxmlformats.org/officeDocument/2006/relationships/diagramData" Target="../diagrams/data5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17" Type="http://schemas.microsoft.com/office/2007/relationships/diagramDrawing" Target="../diagrams/drawing5.xml"/><Relationship Id="rId2" Type="http://schemas.openxmlformats.org/officeDocument/2006/relationships/notesSlide" Target="../notesSlides/notesSlide2.xml"/><Relationship Id="rId16" Type="http://schemas.openxmlformats.org/officeDocument/2006/relationships/diagramColors" Target="../diagrams/colors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Relationship Id="rId14" Type="http://schemas.openxmlformats.org/officeDocument/2006/relationships/diagramLayout" Target="../diagrams/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avokutnik 5"/>
          <p:cNvSpPr/>
          <p:nvPr/>
        </p:nvSpPr>
        <p:spPr>
          <a:xfrm>
            <a:off x="179512" y="116632"/>
            <a:ext cx="87129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r-HR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hr-HR" sz="1200" b="1" dirty="0">
                <a:latin typeface="Arial" panose="020B0604020202020204" pitchFamily="34" charset="0"/>
                <a:cs typeface="Arial" panose="020B0604020202020204" pitchFamily="34" charset="0"/>
              </a:rPr>
              <a:t>Ministarstvo regionalnog razvoja i fondova EU</a:t>
            </a:r>
          </a:p>
          <a:p>
            <a:pPr algn="ctr"/>
            <a:r>
              <a:rPr lang="hr-HR" sz="1200" b="1" dirty="0">
                <a:latin typeface="Arial" panose="020B0604020202020204" pitchFamily="34" charset="0"/>
                <a:cs typeface="Arial" panose="020B0604020202020204" pitchFamily="34" charset="0"/>
              </a:rPr>
              <a:t>održivi razvoj lokalne zajednice, regionalni razvojni projekti, lokalni projekti potpomognutim područjima i EIB 2</a:t>
            </a:r>
          </a:p>
          <a:p>
            <a:pPr algn="ctr"/>
            <a:r>
              <a:rPr lang="hr-HR" sz="1200" b="1" dirty="0">
                <a:latin typeface="Arial" panose="020B0604020202020204" pitchFamily="34" charset="0"/>
                <a:cs typeface="Arial" panose="020B0604020202020204" pitchFamily="34" charset="0"/>
              </a:rPr>
              <a:t>ukupna vrijednost  </a:t>
            </a:r>
            <a:r>
              <a:rPr lang="hr-H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51.658.329,10 </a:t>
            </a:r>
            <a:r>
              <a:rPr lang="hr-HR" sz="1200" b="1" dirty="0">
                <a:latin typeface="Arial" panose="020B0604020202020204" pitchFamily="34" charset="0"/>
                <a:cs typeface="Arial" panose="020B0604020202020204" pitchFamily="34" charset="0"/>
              </a:rPr>
              <a:t>kn</a:t>
            </a:r>
          </a:p>
          <a:p>
            <a:pPr algn="ctr"/>
            <a:endParaRPr lang="hr-H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hr-H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hr-HR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hr-H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Dijagram 1"/>
          <p:cNvGraphicFramePr/>
          <p:nvPr>
            <p:extLst>
              <p:ext uri="{D42A27DB-BD31-4B8C-83A1-F6EECF244321}">
                <p14:modId xmlns:p14="http://schemas.microsoft.com/office/powerpoint/2010/main" val="1980246902"/>
              </p:ext>
            </p:extLst>
          </p:nvPr>
        </p:nvGraphicFramePr>
        <p:xfrm>
          <a:off x="107504" y="1340768"/>
          <a:ext cx="8856984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60640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4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jagram 1"/>
          <p:cNvGraphicFramePr/>
          <p:nvPr>
            <p:extLst>
              <p:ext uri="{D42A27DB-BD31-4B8C-83A1-F6EECF244321}">
                <p14:modId xmlns:p14="http://schemas.microsoft.com/office/powerpoint/2010/main" val="3355008284"/>
              </p:ext>
            </p:extLst>
          </p:nvPr>
        </p:nvGraphicFramePr>
        <p:xfrm>
          <a:off x="374415" y="116632"/>
          <a:ext cx="8662081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kstniOkvir 3"/>
          <p:cNvSpPr txBox="1"/>
          <p:nvPr/>
        </p:nvSpPr>
        <p:spPr>
          <a:xfrm>
            <a:off x="374415" y="332656"/>
            <a:ext cx="81333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200" b="1" dirty="0">
                <a:latin typeface="Arial" panose="020B0604020202020204" pitchFamily="34" charset="0"/>
                <a:cs typeface="Arial" panose="020B0604020202020204" pitchFamily="34" charset="0"/>
              </a:rPr>
              <a:t>Ministarstvo zdravlja</a:t>
            </a:r>
          </a:p>
          <a:p>
            <a:pPr algn="ctr"/>
            <a:r>
              <a:rPr lang="hr-HR" sz="1200" b="1" dirty="0">
                <a:latin typeface="Arial" panose="020B0604020202020204" pitchFamily="34" charset="0"/>
                <a:cs typeface="Arial" panose="020B0604020202020204" pitchFamily="34" charset="0"/>
              </a:rPr>
              <a:t>2 projekta </a:t>
            </a:r>
            <a:r>
              <a:rPr lang="hr-H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–ukupna vrijednost  5.279.000 </a:t>
            </a:r>
            <a:r>
              <a:rPr lang="hr-HR" sz="1200" b="1" dirty="0">
                <a:latin typeface="Arial" panose="020B0604020202020204" pitchFamily="34" charset="0"/>
                <a:cs typeface="Arial" panose="020B0604020202020204" pitchFamily="34" charset="0"/>
              </a:rPr>
              <a:t>kn</a:t>
            </a:r>
          </a:p>
        </p:txBody>
      </p:sp>
    </p:spTree>
    <p:extLst>
      <p:ext uri="{BB962C8B-B14F-4D97-AF65-F5344CB8AC3E}">
        <p14:creationId xmlns:p14="http://schemas.microsoft.com/office/powerpoint/2010/main" val="3472545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4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4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2195736" y="15350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hr-HR" sz="1200" b="1" dirty="0">
                <a:latin typeface="Arial" panose="020B0604020202020204" pitchFamily="34" charset="0"/>
                <a:cs typeface="Arial" panose="020B0604020202020204" pitchFamily="34" charset="0"/>
              </a:rPr>
              <a:t>Ministarstvo zaštite okoliša i prirode</a:t>
            </a:r>
          </a:p>
          <a:p>
            <a:pPr algn="ctr"/>
            <a:r>
              <a:rPr lang="hr-HR" sz="1200" b="1" dirty="0">
                <a:latin typeface="Arial" panose="020B0604020202020204" pitchFamily="34" charset="0"/>
                <a:cs typeface="Arial" panose="020B0604020202020204" pitchFamily="34" charset="0"/>
              </a:rPr>
              <a:t>192 projekta</a:t>
            </a:r>
          </a:p>
          <a:p>
            <a:pPr algn="ctr"/>
            <a:r>
              <a:rPr lang="hr-HR" sz="1200" b="1" dirty="0">
                <a:latin typeface="Arial" panose="020B0604020202020204" pitchFamily="34" charset="0"/>
                <a:cs typeface="Arial" panose="020B0604020202020204" pitchFamily="34" charset="0"/>
              </a:rPr>
              <a:t>ukupna vrijednost 178.519.509,66 kn</a:t>
            </a:r>
          </a:p>
        </p:txBody>
      </p:sp>
      <p:graphicFrame>
        <p:nvGraphicFramePr>
          <p:cNvPr id="5" name="Dijagram 4"/>
          <p:cNvGraphicFramePr/>
          <p:nvPr>
            <p:extLst>
              <p:ext uri="{D42A27DB-BD31-4B8C-83A1-F6EECF244321}">
                <p14:modId xmlns:p14="http://schemas.microsoft.com/office/powerpoint/2010/main" val="3887140310"/>
              </p:ext>
            </p:extLst>
          </p:nvPr>
        </p:nvGraphicFramePr>
        <p:xfrm>
          <a:off x="305272" y="799837"/>
          <a:ext cx="8352928" cy="27011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1" name="Dijagram 10"/>
          <p:cNvGraphicFramePr/>
          <p:nvPr>
            <p:extLst>
              <p:ext uri="{D42A27DB-BD31-4B8C-83A1-F6EECF244321}">
                <p14:modId xmlns:p14="http://schemas.microsoft.com/office/powerpoint/2010/main" val="3676179314"/>
              </p:ext>
            </p:extLst>
          </p:nvPr>
        </p:nvGraphicFramePr>
        <p:xfrm>
          <a:off x="323528" y="3501008"/>
          <a:ext cx="8280920" cy="2520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2" name="Dijagram 11"/>
          <p:cNvGraphicFramePr/>
          <p:nvPr>
            <p:extLst>
              <p:ext uri="{D42A27DB-BD31-4B8C-83A1-F6EECF244321}">
                <p14:modId xmlns:p14="http://schemas.microsoft.com/office/powerpoint/2010/main" val="2284939656"/>
              </p:ext>
            </p:extLst>
          </p:nvPr>
        </p:nvGraphicFramePr>
        <p:xfrm>
          <a:off x="323528" y="6021288"/>
          <a:ext cx="8424936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val="4239751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323528" y="188640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1200" b="1" dirty="0">
                <a:latin typeface="Arial" panose="020B0604020202020204" pitchFamily="34" charset="0"/>
                <a:cs typeface="Arial" panose="020B0604020202020204" pitchFamily="34" charset="0"/>
              </a:rPr>
              <a:t>Ministarstvo pomorstva, prometa i infrastrukture</a:t>
            </a:r>
          </a:p>
          <a:p>
            <a:pPr algn="ctr"/>
            <a:r>
              <a:rPr lang="hr-HR" sz="1200" b="1" dirty="0">
                <a:latin typeface="Arial" panose="020B0604020202020204" pitchFamily="34" charset="0"/>
                <a:cs typeface="Arial" panose="020B0604020202020204" pitchFamily="34" charset="0"/>
              </a:rPr>
              <a:t>ulaganja u željeznice, unutarnju plovidbu, ceste i luke</a:t>
            </a:r>
          </a:p>
          <a:p>
            <a:pPr algn="ctr"/>
            <a:r>
              <a:rPr lang="hr-HR" sz="1200" b="1" dirty="0">
                <a:latin typeface="Arial" panose="020B0604020202020204" pitchFamily="34" charset="0"/>
                <a:cs typeface="Arial" panose="020B0604020202020204" pitchFamily="34" charset="0"/>
              </a:rPr>
              <a:t>36 projekata</a:t>
            </a:r>
          </a:p>
          <a:p>
            <a:pPr algn="ctr"/>
            <a:r>
              <a:rPr lang="hr-HR" sz="1200" b="1" dirty="0">
                <a:latin typeface="Arial" panose="020B0604020202020204" pitchFamily="34" charset="0"/>
                <a:cs typeface="Arial" panose="020B0604020202020204" pitchFamily="34" charset="0"/>
              </a:rPr>
              <a:t>ukupna vrijednost  315.141.316 kn  (2012. - 2014.)</a:t>
            </a:r>
          </a:p>
        </p:txBody>
      </p:sp>
      <p:sp>
        <p:nvSpPr>
          <p:cNvPr id="7" name="Strelica udesno 6"/>
          <p:cNvSpPr/>
          <p:nvPr/>
        </p:nvSpPr>
        <p:spPr>
          <a:xfrm>
            <a:off x="179512" y="548680"/>
            <a:ext cx="8640960" cy="2968878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 izgradnje podvožnjaka željezničke pruge s Osječkom ulicom (gradilište)</a:t>
            </a:r>
          </a:p>
          <a:p>
            <a:pPr algn="ctr"/>
            <a:r>
              <a:rPr lang="hr-H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radovi na projektu izgradnje podvožnjaka u Osječkoj ulici u kojem sudjeluju HŽ Infrastruktura, Grad Slavonski Brod i Hrvatske ceste, kao investitor, a vrijednost ovog projekta iznosi 49 milijuna kuna. </a:t>
            </a:r>
          </a:p>
        </p:txBody>
      </p:sp>
      <p:sp>
        <p:nvSpPr>
          <p:cNvPr id="8" name="Strelica ulijevo 7"/>
          <p:cNvSpPr/>
          <p:nvPr/>
        </p:nvSpPr>
        <p:spPr>
          <a:xfrm>
            <a:off x="179512" y="3212976"/>
            <a:ext cx="8424936" cy="3456384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1200" dirty="0">
                <a:solidFill>
                  <a:schemeClr val="tx1"/>
                </a:solidFill>
              </a:rPr>
              <a:t>Potpunosti su rekonstruirana tri željeznička mosta, most „Glogovica“, „Kamenica“ i „Vrbova“ na način da je dosadašnja čelična konstrukcija zamijenjena betonskom uz dodatno ojačanje postolja mostova, te je saniran i uređen pružni pojas. S obzirom da se dionica pruge nalazi na koridoru važnim za daljinski i međunarodni promet vlakova, ovim radovima omogućena je maksimalna brzina vlakova do 160 km/h. Radovi su završili krajem prošle godine, trajali su godinu dana a vrijednost investicije sva tri mosta iznosila je oko 31 milijun kuna.</a:t>
            </a:r>
          </a:p>
        </p:txBody>
      </p:sp>
    </p:spTree>
    <p:extLst>
      <p:ext uri="{BB962C8B-B14F-4D97-AF65-F5344CB8AC3E}">
        <p14:creationId xmlns:p14="http://schemas.microsoft.com/office/powerpoint/2010/main" val="3661686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25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611560" y="81495"/>
            <a:ext cx="79208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hr-H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hr-HR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hr-H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Projekt 2015. Luka Slavonski Brod</a:t>
            </a:r>
          </a:p>
        </p:txBody>
      </p:sp>
      <p:graphicFrame>
        <p:nvGraphicFramePr>
          <p:cNvPr id="6" name="Dijagram 5"/>
          <p:cNvGraphicFramePr/>
          <p:nvPr>
            <p:extLst>
              <p:ext uri="{D42A27DB-BD31-4B8C-83A1-F6EECF244321}">
                <p14:modId xmlns:p14="http://schemas.microsoft.com/office/powerpoint/2010/main" val="4053079549"/>
              </p:ext>
            </p:extLst>
          </p:nvPr>
        </p:nvGraphicFramePr>
        <p:xfrm>
          <a:off x="1835696" y="1196752"/>
          <a:ext cx="5085522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kstniOkvir 6"/>
          <p:cNvSpPr txBox="1"/>
          <p:nvPr/>
        </p:nvSpPr>
        <p:spPr>
          <a:xfrm>
            <a:off x="251520" y="2708920"/>
            <a:ext cx="345638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b="1" i="1" dirty="0" smtClean="0"/>
              <a:t>"</a:t>
            </a:r>
            <a:r>
              <a:rPr lang="hr-HR" sz="1200" b="1" i="1" dirty="0"/>
              <a:t>7 milijuna </a:t>
            </a:r>
            <a:r>
              <a:rPr lang="hr-HR" sz="1200" b="1" i="1" dirty="0" smtClean="0"/>
              <a:t>eura od </a:t>
            </a:r>
            <a:r>
              <a:rPr lang="hr-HR" sz="1200" b="1" i="1" dirty="0"/>
              <a:t>ukupne investicije do sada je utrošeno 200.000 € iz EU fonda</a:t>
            </a:r>
            <a:r>
              <a:rPr lang="hr-HR" sz="1200" b="1" i="1" dirty="0" smtClean="0"/>
              <a:t>. Ostatak </a:t>
            </a:r>
            <a:r>
              <a:rPr lang="hr-HR" sz="1200" b="1" i="1" dirty="0"/>
              <a:t>sredstava planira se isto  putem EU fonda (kohezijski fond</a:t>
            </a:r>
            <a:r>
              <a:rPr lang="hr-HR" sz="1200" b="1" i="1" dirty="0" smtClean="0"/>
              <a:t>)„</a:t>
            </a:r>
          </a:p>
          <a:p>
            <a:r>
              <a:rPr lang="hr-HR" sz="1200" b="1" i="1" dirty="0"/>
              <a:t>" 40 milijuna </a:t>
            </a:r>
            <a:r>
              <a:rPr lang="hr-HR" sz="1200" b="1" i="1" dirty="0" smtClean="0"/>
              <a:t>eura Od </a:t>
            </a:r>
            <a:r>
              <a:rPr lang="hr-HR" sz="1200" b="1" i="1" dirty="0"/>
              <a:t>ukupne investicije do sada je utrošeno 15 </a:t>
            </a:r>
            <a:r>
              <a:rPr lang="hr-HR" sz="1200" b="1" i="1" dirty="0" err="1"/>
              <a:t>mil</a:t>
            </a:r>
            <a:r>
              <a:rPr lang="hr-HR" sz="1200" b="1" i="1" dirty="0"/>
              <a:t> €.Uložena sredstva su dio iz Državnog proračuna RH </a:t>
            </a:r>
            <a:r>
              <a:rPr lang="hr-HR" sz="1200" b="1" i="1" dirty="0" smtClean="0"/>
              <a:t>tijekom </a:t>
            </a:r>
            <a:r>
              <a:rPr lang="hr-HR" sz="1200" b="1" i="1" dirty="0"/>
              <a:t>godina a dio iz kredita za koji je Vlada RH krajem 2014. god dala jamstvo (2.5 </a:t>
            </a:r>
            <a:r>
              <a:rPr lang="hr-HR" sz="1200" b="1" i="1" dirty="0" err="1"/>
              <a:t>mil</a:t>
            </a:r>
            <a:r>
              <a:rPr lang="hr-HR" sz="1200" b="1" i="1" dirty="0"/>
              <a:t> €). </a:t>
            </a:r>
            <a:endParaRPr lang="hr-HR" b="1" i="1" dirty="0"/>
          </a:p>
          <a:p>
            <a:endParaRPr lang="hr-HR" dirty="0"/>
          </a:p>
        </p:txBody>
      </p:sp>
      <p:sp>
        <p:nvSpPr>
          <p:cNvPr id="3" name="Pravokutnik 2"/>
          <p:cNvSpPr/>
          <p:nvPr/>
        </p:nvSpPr>
        <p:spPr>
          <a:xfrm>
            <a:off x="6084168" y="2060848"/>
            <a:ext cx="315009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200" b="1" i="1" dirty="0"/>
              <a:t>Od ukupne investicije do sada je utrošeno 15 </a:t>
            </a:r>
            <a:r>
              <a:rPr lang="hr-HR" sz="1200" b="1" i="1" dirty="0" err="1"/>
              <a:t>mil</a:t>
            </a:r>
            <a:r>
              <a:rPr lang="hr-HR" sz="1200" b="1" i="1" dirty="0"/>
              <a:t> €.Uložena sredstva su dio iz Državnog proračuna RH </a:t>
            </a:r>
            <a:r>
              <a:rPr lang="hr-HR" sz="1200" b="1" i="1" dirty="0" smtClean="0"/>
              <a:t>tijekom </a:t>
            </a:r>
            <a:r>
              <a:rPr lang="hr-HR" sz="1200" b="1" i="1" dirty="0"/>
              <a:t>godina a dio iz kredita za koji je Vlada RH krajem 2014. god dala jamstvo (2.5 </a:t>
            </a:r>
            <a:r>
              <a:rPr lang="hr-HR" sz="1200" b="1" i="1" dirty="0" err="1"/>
              <a:t>mil</a:t>
            </a:r>
            <a:r>
              <a:rPr lang="hr-HR" sz="1200" b="1" i="1" dirty="0"/>
              <a:t> €). Ostatak sredstava planiran je kao dio preko sufinanciranja iz CEF-a  ukupne vrijednost 22.5 </a:t>
            </a:r>
            <a:r>
              <a:rPr lang="hr-HR" sz="1200" b="1" i="1" dirty="0" err="1"/>
              <a:t>mil</a:t>
            </a:r>
            <a:r>
              <a:rPr lang="hr-HR" sz="1200" b="1" i="1" dirty="0"/>
              <a:t> € i dio od ostataka kredita za koji je Vlada RH krajem 2014. god dala jamstvo (2.5 </a:t>
            </a:r>
            <a:r>
              <a:rPr lang="hr-HR" sz="1200" b="1" i="1" dirty="0" err="1"/>
              <a:t>mil</a:t>
            </a:r>
            <a:r>
              <a:rPr lang="hr-HR" sz="1200" b="1" i="1" dirty="0"/>
              <a:t> €)"</a:t>
            </a:r>
          </a:p>
        </p:txBody>
      </p:sp>
      <p:sp>
        <p:nvSpPr>
          <p:cNvPr id="4" name="Pravokutnik 3"/>
          <p:cNvSpPr/>
          <p:nvPr/>
        </p:nvSpPr>
        <p:spPr>
          <a:xfrm>
            <a:off x="2286000" y="5574431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sz="1200" b="1" i="1" dirty="0"/>
              <a:t>"1.5 </a:t>
            </a:r>
            <a:r>
              <a:rPr lang="hr-HR" sz="1200" b="1" i="1" dirty="0" err="1"/>
              <a:t>mil</a:t>
            </a:r>
            <a:r>
              <a:rPr lang="hr-HR" sz="1200" b="1" i="1" dirty="0"/>
              <a:t> </a:t>
            </a:r>
            <a:r>
              <a:rPr lang="hr-HR" sz="1200" b="1" i="1" dirty="0" smtClean="0"/>
              <a:t>€ od </a:t>
            </a:r>
            <a:r>
              <a:rPr lang="hr-HR" sz="1200" b="1" i="1" dirty="0"/>
              <a:t>ukupne investicije do sada je utrošeno 500.000 kuna iz vlastitih prihoda"</a:t>
            </a:r>
          </a:p>
        </p:txBody>
      </p:sp>
    </p:spTree>
    <p:extLst>
      <p:ext uri="{BB962C8B-B14F-4D97-AF65-F5344CB8AC3E}">
        <p14:creationId xmlns:p14="http://schemas.microsoft.com/office/powerpoint/2010/main" val="522223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12000">
        <p:checker/>
      </p:transition>
    </mc:Choice>
    <mc:Fallback xmlns="">
      <p:transition spd="slow" advClick="0" advTm="12000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utnik 2"/>
          <p:cNvSpPr/>
          <p:nvPr/>
        </p:nvSpPr>
        <p:spPr>
          <a:xfrm>
            <a:off x="502990" y="9178"/>
            <a:ext cx="7704856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r-HR" dirty="0"/>
          </a:p>
          <a:p>
            <a:pPr algn="ctr"/>
            <a:r>
              <a:rPr lang="hr-HR" sz="1200" b="1" dirty="0">
                <a:latin typeface="Arial" panose="020B0604020202020204" pitchFamily="34" charset="0"/>
                <a:cs typeface="Arial" panose="020B0604020202020204" pitchFamily="34" charset="0"/>
              </a:rPr>
              <a:t>Ministarstvo </a:t>
            </a:r>
            <a:r>
              <a:rPr lang="hr-H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poljoprivrede    (projekti Hrvatskih Voda </a:t>
            </a:r>
            <a:r>
              <a:rPr lang="hr-HR" sz="1200" b="1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hr-H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Hrvatskih Šuma)</a:t>
            </a:r>
            <a:endParaRPr lang="hr-H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hr-HR" sz="1200" b="1" dirty="0">
                <a:latin typeface="Arial" panose="020B0604020202020204" pitchFamily="34" charset="0"/>
                <a:cs typeface="Arial" panose="020B0604020202020204" pitchFamily="34" charset="0"/>
              </a:rPr>
              <a:t>Poboljšanje </a:t>
            </a:r>
            <a:r>
              <a:rPr lang="hr-H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vodno gospodarske </a:t>
            </a:r>
            <a:r>
              <a:rPr lang="hr-HR" sz="1200" b="1" dirty="0">
                <a:latin typeface="Arial" panose="020B0604020202020204" pitchFamily="34" charset="0"/>
                <a:cs typeface="Arial" panose="020B0604020202020204" pitchFamily="34" charset="0"/>
              </a:rPr>
              <a:t>– infrastrukture, </a:t>
            </a:r>
            <a:r>
              <a:rPr lang="hr-H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melioracijsko </a:t>
            </a:r>
            <a:r>
              <a:rPr lang="hr-HR" sz="1200" b="1" dirty="0">
                <a:latin typeface="Arial" panose="020B0604020202020204" pitchFamily="34" charset="0"/>
                <a:cs typeface="Arial" panose="020B0604020202020204" pitchFamily="34" charset="0"/>
              </a:rPr>
              <a:t>navodnjavanje, zaštita od štetnog djelovanja voda.</a:t>
            </a:r>
          </a:p>
          <a:p>
            <a:pPr algn="ctr"/>
            <a:r>
              <a:rPr lang="hr-HR" sz="1200" b="1" dirty="0">
                <a:latin typeface="Arial" panose="020B0604020202020204" pitchFamily="34" charset="0"/>
                <a:cs typeface="Arial" panose="020B0604020202020204" pitchFamily="34" charset="0"/>
              </a:rPr>
              <a:t>73 projekta</a:t>
            </a:r>
          </a:p>
          <a:p>
            <a:pPr algn="ctr"/>
            <a:r>
              <a:rPr lang="hr-HR" sz="1200" b="1" dirty="0">
                <a:latin typeface="Arial" panose="020B0604020202020204" pitchFamily="34" charset="0"/>
                <a:cs typeface="Arial" panose="020B0604020202020204" pitchFamily="34" charset="0"/>
              </a:rPr>
              <a:t>ukupna vrijednost </a:t>
            </a:r>
            <a:r>
              <a:rPr lang="hr-H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586.737.000 kn</a:t>
            </a:r>
            <a:endParaRPr lang="hr-H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Dijagram 1"/>
          <p:cNvGraphicFramePr/>
          <p:nvPr>
            <p:extLst>
              <p:ext uri="{D42A27DB-BD31-4B8C-83A1-F6EECF244321}">
                <p14:modId xmlns:p14="http://schemas.microsoft.com/office/powerpoint/2010/main" val="3407656733"/>
              </p:ext>
            </p:extLst>
          </p:nvPr>
        </p:nvGraphicFramePr>
        <p:xfrm>
          <a:off x="179512" y="1301840"/>
          <a:ext cx="8712968" cy="5007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80684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>
            <a:off x="490707" y="395314"/>
            <a:ext cx="8352928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>
              <a:lnSpc>
                <a:spcPct val="115000"/>
              </a:lnSpc>
            </a:pPr>
            <a:r>
              <a:rPr lang="hr-HR" sz="1200" b="1" dirty="0">
                <a:solidFill>
                  <a:srgbClr val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Ministarstvo znanosti, obrazovanja i sporta</a:t>
            </a:r>
            <a:endParaRPr lang="hr-H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">
              <a:lnSpc>
                <a:spcPct val="115000"/>
              </a:lnSpc>
            </a:pPr>
            <a:r>
              <a:rPr lang="hr-HR" sz="1200" b="1" dirty="0">
                <a:solidFill>
                  <a:srgbClr val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ukupna vrijednost 68.360.101,00 </a:t>
            </a:r>
            <a:r>
              <a:rPr lang="hr-HR" sz="12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kn projekata  2012.-2014.</a:t>
            </a:r>
            <a:endParaRPr lang="hr-HR" sz="1200" b="1" i="0" u="none" strike="noStrike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Pravokutnik 9"/>
          <p:cNvSpPr/>
          <p:nvPr/>
        </p:nvSpPr>
        <p:spPr>
          <a:xfrm>
            <a:off x="539552" y="1916832"/>
            <a:ext cx="847378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hr-HR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Sufinanciranje prijevoza javnog prijevoza redovitih učenika srednjih škola</a:t>
            </a:r>
            <a:endParaRPr lang="hr-HR" sz="1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Pravokutnik 10"/>
          <p:cNvSpPr/>
          <p:nvPr/>
        </p:nvSpPr>
        <p:spPr>
          <a:xfrm>
            <a:off x="0" y="4293096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hr-H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Pokrenuta procedura za osnivanje integriranog sveučilišta u Slavonskom Brodu</a:t>
            </a:r>
          </a:p>
        </p:txBody>
      </p:sp>
      <p:sp>
        <p:nvSpPr>
          <p:cNvPr id="12" name="Pravokutnik 11"/>
          <p:cNvSpPr/>
          <p:nvPr/>
        </p:nvSpPr>
        <p:spPr>
          <a:xfrm>
            <a:off x="490706" y="2636912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hr-HR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Decentralizirana </a:t>
            </a:r>
            <a:r>
              <a:rPr lang="hr-HR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sredstva za kapitalne projekte, osigurana Odlukama Vlade RH o minimalnom financijskom standardu OŠ i SŠ-za kapitalna ulaganja (potpore i pomoći iz Državnog proračuna RH). Sredstva se odnose za županiju i pripadne gradove nositelje financiranja decentraliziranih funkcija OŠ i SŠ u županiji (Grad Slavonski Brod)</a:t>
            </a:r>
          </a:p>
        </p:txBody>
      </p:sp>
    </p:spTree>
    <p:extLst>
      <p:ext uri="{BB962C8B-B14F-4D97-AF65-F5344CB8AC3E}">
        <p14:creationId xmlns:p14="http://schemas.microsoft.com/office/powerpoint/2010/main" val="3935970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avokutnik 5"/>
          <p:cNvSpPr/>
          <p:nvPr/>
        </p:nvSpPr>
        <p:spPr>
          <a:xfrm>
            <a:off x="179512" y="116632"/>
            <a:ext cx="87129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1200" b="1" dirty="0">
                <a:latin typeface="Arial" panose="020B0604020202020204" pitchFamily="34" charset="0"/>
                <a:cs typeface="Arial" panose="020B0604020202020204" pitchFamily="34" charset="0"/>
              </a:rPr>
              <a:t>ULAGANJA U BRODSKO-POSAVSKU ŽUPANIJU </a:t>
            </a:r>
            <a:endParaRPr lang="hr-H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hr-HR" sz="1200" b="1" dirty="0">
                <a:latin typeface="Arial" panose="020B0604020202020204" pitchFamily="34" charset="0"/>
                <a:cs typeface="Arial" panose="020B0604020202020204" pitchFamily="34" charset="0"/>
              </a:rPr>
              <a:t>U RAZDOBLJU OD 2012. DO 2014. GODINE</a:t>
            </a:r>
            <a:endParaRPr lang="hr-H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ic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0998874"/>
              </p:ext>
            </p:extLst>
          </p:nvPr>
        </p:nvGraphicFramePr>
        <p:xfrm>
          <a:off x="470554" y="1628800"/>
          <a:ext cx="8229600" cy="3082274"/>
        </p:xfrm>
        <a:graphic>
          <a:graphicData uri="http://schemas.openxmlformats.org/drawingml/2006/table">
            <a:tbl>
              <a:tblPr firstRow="1" firstCol="1" bandRow="1">
                <a:tableStyleId>{ED083AE6-46FA-4A59-8FB0-9F97EB10719F}</a:tableStyleId>
              </a:tblPr>
              <a:tblGrid>
                <a:gridCol w="4366599"/>
                <a:gridCol w="3863001"/>
              </a:tblGrid>
              <a:tr h="2370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hr-HR" sz="1100" dirty="0">
                        <a:effectLst/>
                        <a:latin typeface="Calibri"/>
                      </a:endParaRPr>
                    </a:p>
                  </a:txBody>
                  <a:tcPr marL="67563" marR="675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hr-HR" sz="1100">
                        <a:effectLst/>
                        <a:latin typeface="Calibri"/>
                      </a:endParaRPr>
                    </a:p>
                  </a:txBody>
                  <a:tcPr marL="67563" marR="67563" marT="0" marB="0" anchor="b"/>
                </a:tc>
              </a:tr>
              <a:tr h="2370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INSTITUCIJA </a:t>
                      </a:r>
                      <a:endParaRPr lang="hr-HR" sz="11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3" marR="675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UKUPNO </a:t>
                      </a:r>
                      <a:endParaRPr lang="hr-HR" sz="11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3" marR="67563" marT="0" marB="0" anchor="ctr"/>
                </a:tc>
              </a:tr>
              <a:tr h="2370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Ministarstvo poljoprivrede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3" marR="6756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586.737.000,00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3" marR="67563" marT="0" marB="0" anchor="ctr"/>
                </a:tc>
              </a:tr>
              <a:tr h="2370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Ministarstvo regionalnog razvoja i fondova EU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3" marR="6756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51.658.328,00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3" marR="67563" marT="0" marB="0" anchor="b"/>
                </a:tc>
              </a:tr>
              <a:tr h="2370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Ministarstvo gospodarstva</a:t>
                      </a:r>
                      <a:endParaRPr lang="hr-H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3" marR="6756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5.372.635,00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3" marR="67563" marT="0" marB="0" anchor="b"/>
                </a:tc>
              </a:tr>
              <a:tr h="2370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Ministarstvo poduzetništva i obrta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3" marR="6756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410.034,96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3" marR="67563" marT="0" marB="0" anchor="b"/>
                </a:tc>
              </a:tr>
              <a:tr h="2370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Ministarstvo turizma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3" marR="6756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2.279.000,00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3" marR="67563" marT="0" marB="0" anchor="b"/>
                </a:tc>
              </a:tr>
              <a:tr h="2370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Ministarstvo znanosti, obrazovanja i sporta</a:t>
                      </a:r>
                      <a:endParaRPr lang="hr-H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3" marR="6756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68.360.101,00</a:t>
                      </a:r>
                      <a:endParaRPr lang="hr-H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3" marR="67563" marT="0" marB="0" anchor="b"/>
                </a:tc>
              </a:tr>
              <a:tr h="2370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Ministarstvo unutarnjih poslova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3" marR="6756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25.357.000,00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3" marR="67563" marT="0" marB="0" anchor="b"/>
                </a:tc>
              </a:tr>
              <a:tr h="2370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Ministarstvo zdravlja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3" marR="6756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5.279.000,00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3" marR="67563" marT="0" marB="0" anchor="b"/>
                </a:tc>
              </a:tr>
              <a:tr h="2370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Ministarstvo pomorstva, prometa i infrastrukture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3" marR="6756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315.141.316,00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3" marR="67563" marT="0" marB="0" anchor="b"/>
                </a:tc>
              </a:tr>
              <a:tr h="2370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Ministarstvo zaštite okoliša i prirode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3" marR="6756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178.519.510,00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3" marR="67563" marT="0" marB="0" anchor="b"/>
                </a:tc>
              </a:tr>
              <a:tr h="2370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Ukupno 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3" marR="6756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1.239.113.924,96</a:t>
                      </a:r>
                      <a:endParaRPr lang="hr-H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3" marR="67563" marT="0" marB="0" anchor="b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57200" y="23225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RS" altLang="sr-Latn-R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223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avokutnik 5"/>
          <p:cNvSpPr/>
          <p:nvPr/>
        </p:nvSpPr>
        <p:spPr>
          <a:xfrm>
            <a:off x="179512" y="116632"/>
            <a:ext cx="87129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1200" b="1" dirty="0">
                <a:latin typeface="Arial" panose="020B0604020202020204" pitchFamily="34" charset="0"/>
                <a:cs typeface="Arial" panose="020B0604020202020204" pitchFamily="34" charset="0"/>
              </a:rPr>
              <a:t>ULAGANJA U BRODSKO-POSAVSKU ŽUPANIJU </a:t>
            </a:r>
            <a:endParaRPr lang="hr-H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hr-HR" sz="1200" b="1" dirty="0">
                <a:latin typeface="Arial" panose="020B0604020202020204" pitchFamily="34" charset="0"/>
                <a:cs typeface="Arial" panose="020B0604020202020204" pitchFamily="34" charset="0"/>
              </a:rPr>
              <a:t>U RAZDOBLJU OD 2012. DO 2014. GODINE</a:t>
            </a:r>
            <a:endParaRPr lang="hr-H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Grafikon 4"/>
          <p:cNvGraphicFramePr/>
          <p:nvPr>
            <p:extLst>
              <p:ext uri="{D42A27DB-BD31-4B8C-83A1-F6EECF244321}">
                <p14:modId xmlns:p14="http://schemas.microsoft.com/office/powerpoint/2010/main" val="419720099"/>
              </p:ext>
            </p:extLst>
          </p:nvPr>
        </p:nvGraphicFramePr>
        <p:xfrm>
          <a:off x="107504" y="692696"/>
          <a:ext cx="9036496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41916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1147</TotalTime>
  <Words>974</Words>
  <Application>Microsoft Office PowerPoint</Application>
  <PresentationFormat>On-screen Show (4:3)</PresentationFormat>
  <Paragraphs>157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Tema sustava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Zrinka Starešinić</dc:creator>
  <cp:lastModifiedBy>Drago</cp:lastModifiedBy>
  <cp:revision>84</cp:revision>
  <cp:lastPrinted>2015-06-06T15:11:02Z</cp:lastPrinted>
  <dcterms:created xsi:type="dcterms:W3CDTF">2015-05-11T15:44:05Z</dcterms:created>
  <dcterms:modified xsi:type="dcterms:W3CDTF">2015-06-07T17:00:23Z</dcterms:modified>
</cp:coreProperties>
</file>